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_rels/notesSlide1.xml.rels" ContentType="application/vnd.openxmlformats-package.relationships+xml"/>
  <Override PartName="/ppt/notesSlides/notesSlide1.xml" ContentType="application/vnd.openxmlformats-officedocument.presentationml.notesSlide+xml"/>
  <Override PartName="/ppt/_rels/presentation.xml.rels" ContentType="application/vnd.openxmlformats-package.relationships+xml"/>
  <Override PartName="/ppt/media/image28.wmf" ContentType="image/x-wmf"/>
  <Override PartName="/ppt/media/image3.jpeg" ContentType="image/jpeg"/>
  <Override PartName="/ppt/media/image27.wmf" ContentType="image/x-wmf"/>
  <Override PartName="/ppt/media/image24.png" ContentType="image/png"/>
  <Override PartName="/ppt/media/image23.png" ContentType="image/png"/>
  <Override PartName="/ppt/media/image22.wmf" ContentType="image/x-wmf"/>
  <Override PartName="/ppt/media/image21.wmf" ContentType="image/x-wmf"/>
  <Override PartName="/ppt/media/image18.png" ContentType="image/png"/>
  <Override PartName="/ppt/media/image19.wmf" ContentType="image/x-wmf"/>
  <Override PartName="/ppt/media/image17.jpeg" ContentType="image/jpeg"/>
  <Override PartName="/ppt/media/image13.wmf" ContentType="image/x-wmf"/>
  <Override PartName="/ppt/media/image38.png" ContentType="image/png"/>
  <Override PartName="/ppt/media/image8.jpeg" ContentType="image/jpeg"/>
  <Override PartName="/ppt/media/image10.jpeg" ContentType="image/jpeg"/>
  <Override PartName="/ppt/media/image30.jpeg" ContentType="image/jpeg"/>
  <Override PartName="/ppt/media/image32.png" ContentType="image/png"/>
  <Override PartName="/ppt/media/image1.jpeg" ContentType="image/jpeg"/>
  <Override PartName="/ppt/media/image33.png" ContentType="image/png"/>
  <Override PartName="/ppt/media/image34.png" ContentType="image/png"/>
  <Override PartName="/ppt/media/image12.jpeg" ContentType="image/jpeg"/>
  <Override PartName="/ppt/media/image35.png" ContentType="image/png"/>
  <Override PartName="/ppt/media/image5.jpeg" ContentType="image/jpeg"/>
  <Override PartName="/ppt/media/image37.png" ContentType="image/png"/>
  <Override PartName="/ppt/media/image39.png" ContentType="image/png"/>
  <Override PartName="/ppt/media/image9.jpeg" ContentType="image/jpeg"/>
  <Override PartName="/ppt/media/image11.png" ContentType="image/png"/>
  <Override PartName="/ppt/media/image29.wmf" ContentType="image/x-wmf"/>
  <Override PartName="/ppt/media/image31.png" ContentType="image/png"/>
  <Override PartName="/ppt/media/image14.wmf" ContentType="image/x-wmf"/>
  <Override PartName="/ppt/media/image7.jpeg" ContentType="image/jpeg"/>
  <Override PartName="/ppt/media/image6.png" ContentType="image/png"/>
  <Override PartName="/ppt/media/image36.png" ContentType="image/png"/>
  <Override PartName="/ppt/media/image4.jpeg" ContentType="image/jpeg"/>
  <Override PartName="/ppt/media/image25.png" ContentType="image/png"/>
  <Override PartName="/ppt/media/image20.png" ContentType="image/png"/>
  <Override PartName="/ppt/media/image2.jpeg" ContentType="image/jpeg"/>
  <Override PartName="/ppt/media/image15.jpeg" ContentType="image/jpeg"/>
  <Override PartName="/ppt/media/image26.wmf" ContentType="image/x-wmf"/>
  <Override PartName="/ppt/media/image16.png" ContentType="image/png"/>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embeddings/oleObject1.bin" ContentType="application/vnd.openxmlformats-officedocument.oleObject"/>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_rels/slide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6.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10.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Lst>
  <p:sldSz cx="9144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s-ES" sz="4400" spc="-1" strike="noStrike">
                <a:solidFill>
                  <a:srgbClr val="000000"/>
                </a:solidFill>
                <a:latin typeface="Arial"/>
              </a:rPr>
              <a:t>Click to move the slide</a:t>
            </a:r>
            <a:endParaRPr b="0" lang="es-ES" sz="4400" spc="-1" strike="noStrike">
              <a:solidFill>
                <a:srgbClr val="000000"/>
              </a:solidFill>
              <a:latin typeface="Arial"/>
            </a:endParaRPr>
          </a:p>
        </p:txBody>
      </p:sp>
      <p:sp>
        <p:nvSpPr>
          <p:cNvPr id="80"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81"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82" name="PlaceHolder 4"/>
          <p:cNvSpPr>
            <a:spLocks noGrp="1"/>
          </p:cNvSpPr>
          <p:nvPr>
            <p:ph type="dt" idx="4"/>
          </p:nvPr>
        </p:nvSpPr>
        <p:spPr>
          <a:xfrm>
            <a:off x="4278960" y="0"/>
            <a:ext cx="3280680" cy="53424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83" name="PlaceHolder 5"/>
          <p:cNvSpPr>
            <a:spLocks noGrp="1"/>
          </p:cNvSpPr>
          <p:nvPr>
            <p:ph type="ftr" idx="5"/>
          </p:nvPr>
        </p:nvSpPr>
        <p:spPr>
          <a:xfrm>
            <a:off x="0" y="10157400"/>
            <a:ext cx="3280680" cy="53424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84" name="PlaceHolder 6"/>
          <p:cNvSpPr>
            <a:spLocks noGrp="1"/>
          </p:cNvSpPr>
          <p:nvPr>
            <p:ph type="sldNum" idx="6"/>
          </p:nvPr>
        </p:nvSpPr>
        <p:spPr>
          <a:xfrm>
            <a:off x="4278960" y="10157400"/>
            <a:ext cx="3280680" cy="53424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BB3DD6FB-D753-4B87-AF3E-70476627477F}"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PlaceHolder 1"/>
          <p:cNvSpPr>
            <a:spLocks noGrp="1"/>
          </p:cNvSpPr>
          <p:nvPr>
            <p:ph type="sldImg"/>
          </p:nvPr>
        </p:nvSpPr>
        <p:spPr>
          <a:xfrm>
            <a:off x="1371600" y="1143000"/>
            <a:ext cx="4114440" cy="3085920"/>
          </a:xfrm>
          <a:prstGeom prst="rect">
            <a:avLst/>
          </a:prstGeom>
          <a:ln w="0">
            <a:noFill/>
          </a:ln>
        </p:spPr>
      </p:sp>
      <p:sp>
        <p:nvSpPr>
          <p:cNvPr id="261"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US" sz="2000" spc="-1" strike="noStrike">
              <a:latin typeface="Arial"/>
            </a:endParaRPr>
          </a:p>
        </p:txBody>
      </p:sp>
      <p:sp>
        <p:nvSpPr>
          <p:cNvPr id="262" name="PlaceHolder 3"/>
          <p:cNvSpPr>
            <a:spLocks noGrp="1"/>
          </p:cNvSpPr>
          <p:nvPr>
            <p:ph type="sldNum" idx="7"/>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C9CA22F5-4BC1-40C6-BCF7-86026E81FE86}" type="slidenum">
              <a:rPr b="0" lang="en-US" sz="1200" spc="-1" strike="noStrike">
                <a:latin typeface="Times New Roman"/>
              </a:rPr>
              <a:t>&lt;number&gt;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8C77B451-9D58-44F4-A9E5-C5C6CD0AEB91}" type="slidenum">
              <a:t>&lt;#&gt;</a:t>
            </a:fld>
          </a:p>
        </p:txBody>
      </p:sp>
      <p:sp>
        <p:nvSpPr>
          <p:cNvPr id="4" name="PlaceHolder 3"/>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es-ES" sz="4400" spc="-1" strike="noStrike">
              <a:solidFill>
                <a:srgbClr val="000000"/>
              </a:solidFill>
              <a:latin typeface="Arial"/>
            </a:endParaRPr>
          </a:p>
        </p:txBody>
      </p:sp>
      <p:sp>
        <p:nvSpPr>
          <p:cNvPr id="27" name="PlaceHolder 2"/>
          <p:cNvSpPr>
            <a:spLocks noGrp="1"/>
          </p:cNvSpPr>
          <p:nvPr>
            <p:ph/>
          </p:nvPr>
        </p:nvSpPr>
        <p:spPr>
          <a:xfrm>
            <a:off x="457200" y="1600200"/>
            <a:ext cx="8229240" cy="2158560"/>
          </a:xfrm>
          <a:prstGeom prst="rect">
            <a:avLst/>
          </a:prstGeom>
          <a:noFill/>
          <a:ln w="0">
            <a:noFill/>
          </a:ln>
        </p:spPr>
        <p:txBody>
          <a:bodyPr lIns="0" rIns="0" tIns="0" bIns="0" anchor="t">
            <a:normAutofit/>
          </a:bodyPr>
          <a:p>
            <a:endParaRPr b="0" lang="es-ES" sz="3200" spc="-1" strike="noStrike">
              <a:solidFill>
                <a:srgbClr val="000000"/>
              </a:solidFill>
              <a:latin typeface="Arial"/>
            </a:endParaRPr>
          </a:p>
        </p:txBody>
      </p:sp>
      <p:sp>
        <p:nvSpPr>
          <p:cNvPr id="28" name="PlaceHolder 3"/>
          <p:cNvSpPr>
            <a:spLocks noGrp="1"/>
          </p:cNvSpPr>
          <p:nvPr>
            <p:ph/>
          </p:nvPr>
        </p:nvSpPr>
        <p:spPr>
          <a:xfrm>
            <a:off x="457200" y="3964320"/>
            <a:ext cx="8229240" cy="2158560"/>
          </a:xfrm>
          <a:prstGeom prst="rect">
            <a:avLst/>
          </a:prstGeom>
          <a:noFill/>
          <a:ln w="0">
            <a:noFill/>
          </a:ln>
        </p:spPr>
        <p:txBody>
          <a:bodyPr lIns="0" rIns="0" tIns="0" bIns="0" anchor="t">
            <a:normAutofit/>
          </a:bodyPr>
          <a:p>
            <a:endParaRPr b="0" lang="es-ES" sz="3200" spc="-1" strike="noStrike">
              <a:solidFill>
                <a:srgbClr val="000000"/>
              </a:solidFill>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CDED0ED0-9578-477C-8068-6997B6221818}"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es-ES" sz="4400" spc="-1" strike="noStrike">
              <a:solidFill>
                <a:srgbClr val="000000"/>
              </a:solidFill>
              <a:latin typeface="Arial"/>
            </a:endParaRPr>
          </a:p>
        </p:txBody>
      </p:sp>
      <p:sp>
        <p:nvSpPr>
          <p:cNvPr id="30" name="PlaceHolder 2"/>
          <p:cNvSpPr>
            <a:spLocks noGrp="1"/>
          </p:cNvSpPr>
          <p:nvPr>
            <p:ph/>
          </p:nvPr>
        </p:nvSpPr>
        <p:spPr>
          <a:xfrm>
            <a:off x="457200" y="1600200"/>
            <a:ext cx="4015800" cy="2158560"/>
          </a:xfrm>
          <a:prstGeom prst="rect">
            <a:avLst/>
          </a:prstGeom>
          <a:noFill/>
          <a:ln w="0">
            <a:noFill/>
          </a:ln>
        </p:spPr>
        <p:txBody>
          <a:bodyPr lIns="0" rIns="0" tIns="0" bIns="0" anchor="t">
            <a:normAutofit/>
          </a:bodyPr>
          <a:p>
            <a:endParaRPr b="0" lang="es-ES" sz="3200" spc="-1" strike="noStrike">
              <a:solidFill>
                <a:srgbClr val="000000"/>
              </a:solidFill>
              <a:latin typeface="Arial"/>
            </a:endParaRPr>
          </a:p>
        </p:txBody>
      </p:sp>
      <p:sp>
        <p:nvSpPr>
          <p:cNvPr id="31" name="PlaceHolder 3"/>
          <p:cNvSpPr>
            <a:spLocks noGrp="1"/>
          </p:cNvSpPr>
          <p:nvPr>
            <p:ph/>
          </p:nvPr>
        </p:nvSpPr>
        <p:spPr>
          <a:xfrm>
            <a:off x="4674240" y="1600200"/>
            <a:ext cx="4015800" cy="2158560"/>
          </a:xfrm>
          <a:prstGeom prst="rect">
            <a:avLst/>
          </a:prstGeom>
          <a:noFill/>
          <a:ln w="0">
            <a:noFill/>
          </a:ln>
        </p:spPr>
        <p:txBody>
          <a:bodyPr lIns="0" rIns="0" tIns="0" bIns="0" anchor="t">
            <a:normAutofit/>
          </a:bodyPr>
          <a:p>
            <a:endParaRPr b="0" lang="es-ES" sz="3200" spc="-1" strike="noStrike">
              <a:solidFill>
                <a:srgbClr val="000000"/>
              </a:solidFill>
              <a:latin typeface="Arial"/>
            </a:endParaRPr>
          </a:p>
        </p:txBody>
      </p:sp>
      <p:sp>
        <p:nvSpPr>
          <p:cNvPr id="32" name="PlaceHolder 4"/>
          <p:cNvSpPr>
            <a:spLocks noGrp="1"/>
          </p:cNvSpPr>
          <p:nvPr>
            <p:ph/>
          </p:nvPr>
        </p:nvSpPr>
        <p:spPr>
          <a:xfrm>
            <a:off x="457200" y="3964320"/>
            <a:ext cx="4015800" cy="2158560"/>
          </a:xfrm>
          <a:prstGeom prst="rect">
            <a:avLst/>
          </a:prstGeom>
          <a:noFill/>
          <a:ln w="0">
            <a:noFill/>
          </a:ln>
        </p:spPr>
        <p:txBody>
          <a:bodyPr lIns="0" rIns="0" tIns="0" bIns="0" anchor="t">
            <a:normAutofit/>
          </a:bodyPr>
          <a:p>
            <a:endParaRPr b="0" lang="es-ES" sz="3200" spc="-1" strike="noStrike">
              <a:solidFill>
                <a:srgbClr val="000000"/>
              </a:solidFill>
              <a:latin typeface="Arial"/>
            </a:endParaRPr>
          </a:p>
        </p:txBody>
      </p:sp>
      <p:sp>
        <p:nvSpPr>
          <p:cNvPr id="33" name="PlaceHolder 5"/>
          <p:cNvSpPr>
            <a:spLocks noGrp="1"/>
          </p:cNvSpPr>
          <p:nvPr>
            <p:ph/>
          </p:nvPr>
        </p:nvSpPr>
        <p:spPr>
          <a:xfrm>
            <a:off x="4674240" y="3964320"/>
            <a:ext cx="4015800" cy="2158560"/>
          </a:xfrm>
          <a:prstGeom prst="rect">
            <a:avLst/>
          </a:prstGeom>
          <a:noFill/>
          <a:ln w="0">
            <a:noFill/>
          </a:ln>
        </p:spPr>
        <p:txBody>
          <a:bodyPr lIns="0" rIns="0" tIns="0" bIns="0" anchor="t">
            <a:normAutofit/>
          </a:bodyPr>
          <a:p>
            <a:endParaRPr b="0" lang="es-ES" sz="3200" spc="-1" strike="noStrike">
              <a:solidFill>
                <a:srgbClr val="000000"/>
              </a:solidFill>
              <a:latin typeface="Arial"/>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D2C5A3B6-317D-4630-9ED6-6377A1B86A58}" type="slidenum">
              <a:t>&lt;#&gt;</a:t>
            </a:fld>
          </a:p>
        </p:txBody>
      </p:sp>
      <p:sp>
        <p:nvSpPr>
          <p:cNvPr id="9" name="PlaceHolder 8"/>
          <p:cNvSpPr>
            <a:spLocks noGrp="1"/>
          </p:cNvSpPr>
          <p:nvPr>
            <p:ph type="dt" idx="1"/>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es-ES" sz="4400" spc="-1" strike="noStrike">
              <a:solidFill>
                <a:srgbClr val="000000"/>
              </a:solidFill>
              <a:latin typeface="Arial"/>
            </a:endParaRPr>
          </a:p>
        </p:txBody>
      </p:sp>
      <p:sp>
        <p:nvSpPr>
          <p:cNvPr id="35" name="PlaceHolder 2"/>
          <p:cNvSpPr>
            <a:spLocks noGrp="1"/>
          </p:cNvSpPr>
          <p:nvPr>
            <p:ph/>
          </p:nvPr>
        </p:nvSpPr>
        <p:spPr>
          <a:xfrm>
            <a:off x="457200" y="1600200"/>
            <a:ext cx="2649600" cy="2158560"/>
          </a:xfrm>
          <a:prstGeom prst="rect">
            <a:avLst/>
          </a:prstGeom>
          <a:noFill/>
          <a:ln w="0">
            <a:noFill/>
          </a:ln>
        </p:spPr>
        <p:txBody>
          <a:bodyPr lIns="0" rIns="0" tIns="0" bIns="0" anchor="t">
            <a:normAutofit/>
          </a:bodyPr>
          <a:p>
            <a:endParaRPr b="0" lang="es-ES" sz="3200" spc="-1" strike="noStrike">
              <a:solidFill>
                <a:srgbClr val="000000"/>
              </a:solidFill>
              <a:latin typeface="Arial"/>
            </a:endParaRPr>
          </a:p>
        </p:txBody>
      </p:sp>
      <p:sp>
        <p:nvSpPr>
          <p:cNvPr id="36" name="PlaceHolder 3"/>
          <p:cNvSpPr>
            <a:spLocks noGrp="1"/>
          </p:cNvSpPr>
          <p:nvPr>
            <p:ph/>
          </p:nvPr>
        </p:nvSpPr>
        <p:spPr>
          <a:xfrm>
            <a:off x="3239640" y="1600200"/>
            <a:ext cx="2649600" cy="2158560"/>
          </a:xfrm>
          <a:prstGeom prst="rect">
            <a:avLst/>
          </a:prstGeom>
          <a:noFill/>
          <a:ln w="0">
            <a:noFill/>
          </a:ln>
        </p:spPr>
        <p:txBody>
          <a:bodyPr lIns="0" rIns="0" tIns="0" bIns="0" anchor="t">
            <a:normAutofit/>
          </a:bodyPr>
          <a:p>
            <a:endParaRPr b="0" lang="es-ES" sz="3200" spc="-1" strike="noStrike">
              <a:solidFill>
                <a:srgbClr val="000000"/>
              </a:solidFill>
              <a:latin typeface="Arial"/>
            </a:endParaRPr>
          </a:p>
        </p:txBody>
      </p:sp>
      <p:sp>
        <p:nvSpPr>
          <p:cNvPr id="37" name="PlaceHolder 4"/>
          <p:cNvSpPr>
            <a:spLocks noGrp="1"/>
          </p:cNvSpPr>
          <p:nvPr>
            <p:ph/>
          </p:nvPr>
        </p:nvSpPr>
        <p:spPr>
          <a:xfrm>
            <a:off x="6022080" y="1600200"/>
            <a:ext cx="2649600" cy="2158560"/>
          </a:xfrm>
          <a:prstGeom prst="rect">
            <a:avLst/>
          </a:prstGeom>
          <a:noFill/>
          <a:ln w="0">
            <a:noFill/>
          </a:ln>
        </p:spPr>
        <p:txBody>
          <a:bodyPr lIns="0" rIns="0" tIns="0" bIns="0" anchor="t">
            <a:normAutofit/>
          </a:bodyPr>
          <a:p>
            <a:endParaRPr b="0" lang="es-ES" sz="3200" spc="-1" strike="noStrike">
              <a:solidFill>
                <a:srgbClr val="000000"/>
              </a:solidFill>
              <a:latin typeface="Arial"/>
            </a:endParaRPr>
          </a:p>
        </p:txBody>
      </p:sp>
      <p:sp>
        <p:nvSpPr>
          <p:cNvPr id="38" name="PlaceHolder 5"/>
          <p:cNvSpPr>
            <a:spLocks noGrp="1"/>
          </p:cNvSpPr>
          <p:nvPr>
            <p:ph/>
          </p:nvPr>
        </p:nvSpPr>
        <p:spPr>
          <a:xfrm>
            <a:off x="457200" y="3964320"/>
            <a:ext cx="2649600" cy="2158560"/>
          </a:xfrm>
          <a:prstGeom prst="rect">
            <a:avLst/>
          </a:prstGeom>
          <a:noFill/>
          <a:ln w="0">
            <a:noFill/>
          </a:ln>
        </p:spPr>
        <p:txBody>
          <a:bodyPr lIns="0" rIns="0" tIns="0" bIns="0" anchor="t">
            <a:normAutofit/>
          </a:bodyPr>
          <a:p>
            <a:endParaRPr b="0" lang="es-ES" sz="3200" spc="-1" strike="noStrike">
              <a:solidFill>
                <a:srgbClr val="000000"/>
              </a:solidFill>
              <a:latin typeface="Arial"/>
            </a:endParaRPr>
          </a:p>
        </p:txBody>
      </p:sp>
      <p:sp>
        <p:nvSpPr>
          <p:cNvPr id="39" name="PlaceHolder 6"/>
          <p:cNvSpPr>
            <a:spLocks noGrp="1"/>
          </p:cNvSpPr>
          <p:nvPr>
            <p:ph/>
          </p:nvPr>
        </p:nvSpPr>
        <p:spPr>
          <a:xfrm>
            <a:off x="3239640" y="3964320"/>
            <a:ext cx="2649600" cy="2158560"/>
          </a:xfrm>
          <a:prstGeom prst="rect">
            <a:avLst/>
          </a:prstGeom>
          <a:noFill/>
          <a:ln w="0">
            <a:noFill/>
          </a:ln>
        </p:spPr>
        <p:txBody>
          <a:bodyPr lIns="0" rIns="0" tIns="0" bIns="0" anchor="t">
            <a:normAutofit/>
          </a:bodyPr>
          <a:p>
            <a:endParaRPr b="0" lang="es-ES" sz="3200" spc="-1" strike="noStrike">
              <a:solidFill>
                <a:srgbClr val="000000"/>
              </a:solidFill>
              <a:latin typeface="Arial"/>
            </a:endParaRPr>
          </a:p>
        </p:txBody>
      </p:sp>
      <p:sp>
        <p:nvSpPr>
          <p:cNvPr id="40" name="PlaceHolder 7"/>
          <p:cNvSpPr>
            <a:spLocks noGrp="1"/>
          </p:cNvSpPr>
          <p:nvPr>
            <p:ph/>
          </p:nvPr>
        </p:nvSpPr>
        <p:spPr>
          <a:xfrm>
            <a:off x="6022080" y="3964320"/>
            <a:ext cx="2649600" cy="2158560"/>
          </a:xfrm>
          <a:prstGeom prst="rect">
            <a:avLst/>
          </a:prstGeom>
          <a:noFill/>
          <a:ln w="0">
            <a:noFill/>
          </a:ln>
        </p:spPr>
        <p:txBody>
          <a:bodyPr lIns="0" rIns="0" tIns="0" bIns="0" anchor="t">
            <a:normAutofit/>
          </a:bodyPr>
          <a:p>
            <a:endParaRPr b="0" lang="es-ES" sz="3200" spc="-1" strike="noStrike">
              <a:solidFill>
                <a:srgbClr val="000000"/>
              </a:solidFill>
              <a:latin typeface="Arial"/>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890ACBF5-1AB1-4CCB-BA08-87698FD1A589}" type="slidenum">
              <a:t>&lt;#&gt;</a:t>
            </a:fld>
          </a:p>
        </p:txBody>
      </p:sp>
      <p:sp>
        <p:nvSpPr>
          <p:cNvPr id="11" name="PlaceHolder 10"/>
          <p:cNvSpPr>
            <a:spLocks noGrp="1"/>
          </p:cNvSpPr>
          <p:nvPr>
            <p:ph type="dt" idx="1"/>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es-ES" sz="4400" spc="-1" strike="noStrike">
              <a:solidFill>
                <a:srgbClr val="000000"/>
              </a:solidFill>
              <a:latin typeface="Arial"/>
            </a:endParaRPr>
          </a:p>
        </p:txBody>
      </p:sp>
      <p:sp>
        <p:nvSpPr>
          <p:cNvPr id="44" name="PlaceHolder 2"/>
          <p:cNvSpPr>
            <a:spLocks noGrp="1"/>
          </p:cNvSpPr>
          <p:nvPr>
            <p:ph type="subTitle"/>
          </p:nvPr>
        </p:nvSpPr>
        <p:spPr>
          <a:xfrm>
            <a:off x="457200" y="1600200"/>
            <a:ext cx="8229240" cy="45255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es-ES" sz="4400" spc="-1" strike="noStrike">
              <a:solidFill>
                <a:srgbClr val="000000"/>
              </a:solidFill>
              <a:latin typeface="Arial"/>
            </a:endParaRPr>
          </a:p>
        </p:txBody>
      </p:sp>
      <p:sp>
        <p:nvSpPr>
          <p:cNvPr id="46" name="PlaceHolder 2"/>
          <p:cNvSpPr>
            <a:spLocks noGrp="1"/>
          </p:cNvSpPr>
          <p:nvPr>
            <p:ph/>
          </p:nvPr>
        </p:nvSpPr>
        <p:spPr>
          <a:xfrm>
            <a:off x="457200" y="1600200"/>
            <a:ext cx="8229240" cy="4525560"/>
          </a:xfrm>
          <a:prstGeom prst="rect">
            <a:avLst/>
          </a:prstGeom>
          <a:noFill/>
          <a:ln w="0">
            <a:noFill/>
          </a:ln>
        </p:spPr>
        <p:txBody>
          <a:bodyPr lIns="0" rIns="0" tIns="0" bIns="0" anchor="t">
            <a:normAutofit/>
          </a:bodyPr>
          <a:p>
            <a:endParaRPr b="0" lang="es-ES" sz="32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es-ES" sz="4400" spc="-1" strike="noStrike">
              <a:solidFill>
                <a:srgbClr val="000000"/>
              </a:solidFill>
              <a:latin typeface="Arial"/>
            </a:endParaRPr>
          </a:p>
        </p:txBody>
      </p:sp>
      <p:sp>
        <p:nvSpPr>
          <p:cNvPr id="48" name="PlaceHolder 2"/>
          <p:cNvSpPr>
            <a:spLocks noGrp="1"/>
          </p:cNvSpPr>
          <p:nvPr>
            <p:ph/>
          </p:nvPr>
        </p:nvSpPr>
        <p:spPr>
          <a:xfrm>
            <a:off x="457200" y="1600200"/>
            <a:ext cx="4015800" cy="4525560"/>
          </a:xfrm>
          <a:prstGeom prst="rect">
            <a:avLst/>
          </a:prstGeom>
          <a:noFill/>
          <a:ln w="0">
            <a:noFill/>
          </a:ln>
        </p:spPr>
        <p:txBody>
          <a:bodyPr lIns="0" rIns="0" tIns="0" bIns="0" anchor="t">
            <a:normAutofit/>
          </a:bodyPr>
          <a:p>
            <a:endParaRPr b="0" lang="es-ES" sz="3200" spc="-1" strike="noStrike">
              <a:solidFill>
                <a:srgbClr val="000000"/>
              </a:solidFill>
              <a:latin typeface="Arial"/>
            </a:endParaRPr>
          </a:p>
        </p:txBody>
      </p:sp>
      <p:sp>
        <p:nvSpPr>
          <p:cNvPr id="49" name="PlaceHolder 3"/>
          <p:cNvSpPr>
            <a:spLocks noGrp="1"/>
          </p:cNvSpPr>
          <p:nvPr>
            <p:ph/>
          </p:nvPr>
        </p:nvSpPr>
        <p:spPr>
          <a:xfrm>
            <a:off x="4674240" y="1600200"/>
            <a:ext cx="4015800" cy="4525560"/>
          </a:xfrm>
          <a:prstGeom prst="rect">
            <a:avLst/>
          </a:prstGeom>
          <a:noFill/>
          <a:ln w="0">
            <a:noFill/>
          </a:ln>
        </p:spPr>
        <p:txBody>
          <a:bodyPr lIns="0" rIns="0" tIns="0" bIns="0" anchor="t">
            <a:normAutofit/>
          </a:bodyPr>
          <a:p>
            <a:endParaRPr b="0" lang="es-ES" sz="32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es-ES" sz="4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457200" y="274680"/>
            <a:ext cx="8229240" cy="52977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es-ES" sz="4400" spc="-1" strike="noStrike">
              <a:solidFill>
                <a:srgbClr val="000000"/>
              </a:solidFill>
              <a:latin typeface="Arial"/>
            </a:endParaRPr>
          </a:p>
        </p:txBody>
      </p:sp>
      <p:sp>
        <p:nvSpPr>
          <p:cNvPr id="53" name="PlaceHolder 2"/>
          <p:cNvSpPr>
            <a:spLocks noGrp="1"/>
          </p:cNvSpPr>
          <p:nvPr>
            <p:ph/>
          </p:nvPr>
        </p:nvSpPr>
        <p:spPr>
          <a:xfrm>
            <a:off x="457200" y="1600200"/>
            <a:ext cx="4015800" cy="2158560"/>
          </a:xfrm>
          <a:prstGeom prst="rect">
            <a:avLst/>
          </a:prstGeom>
          <a:noFill/>
          <a:ln w="0">
            <a:noFill/>
          </a:ln>
        </p:spPr>
        <p:txBody>
          <a:bodyPr lIns="0" rIns="0" tIns="0" bIns="0" anchor="t">
            <a:normAutofit/>
          </a:bodyPr>
          <a:p>
            <a:endParaRPr b="0" lang="es-ES" sz="3200" spc="-1" strike="noStrike">
              <a:solidFill>
                <a:srgbClr val="000000"/>
              </a:solidFill>
              <a:latin typeface="Arial"/>
            </a:endParaRPr>
          </a:p>
        </p:txBody>
      </p:sp>
      <p:sp>
        <p:nvSpPr>
          <p:cNvPr id="54" name="PlaceHolder 3"/>
          <p:cNvSpPr>
            <a:spLocks noGrp="1"/>
          </p:cNvSpPr>
          <p:nvPr>
            <p:ph/>
          </p:nvPr>
        </p:nvSpPr>
        <p:spPr>
          <a:xfrm>
            <a:off x="4674240" y="1600200"/>
            <a:ext cx="4015800" cy="4525560"/>
          </a:xfrm>
          <a:prstGeom prst="rect">
            <a:avLst/>
          </a:prstGeom>
          <a:noFill/>
          <a:ln w="0">
            <a:noFill/>
          </a:ln>
        </p:spPr>
        <p:txBody>
          <a:bodyPr lIns="0" rIns="0" tIns="0" bIns="0" anchor="t">
            <a:normAutofit/>
          </a:bodyPr>
          <a:p>
            <a:endParaRPr b="0" lang="es-ES" sz="3200" spc="-1" strike="noStrike">
              <a:solidFill>
                <a:srgbClr val="000000"/>
              </a:solidFill>
              <a:latin typeface="Arial"/>
            </a:endParaRPr>
          </a:p>
        </p:txBody>
      </p:sp>
      <p:sp>
        <p:nvSpPr>
          <p:cNvPr id="55" name="PlaceHolder 4"/>
          <p:cNvSpPr>
            <a:spLocks noGrp="1"/>
          </p:cNvSpPr>
          <p:nvPr>
            <p:ph/>
          </p:nvPr>
        </p:nvSpPr>
        <p:spPr>
          <a:xfrm>
            <a:off x="457200" y="3964320"/>
            <a:ext cx="4015800" cy="2158560"/>
          </a:xfrm>
          <a:prstGeom prst="rect">
            <a:avLst/>
          </a:prstGeom>
          <a:noFill/>
          <a:ln w="0">
            <a:noFill/>
          </a:ln>
        </p:spPr>
        <p:txBody>
          <a:bodyPr lIns="0" rIns="0" tIns="0" bIns="0" anchor="t">
            <a:normAutofit/>
          </a:bodyPr>
          <a:p>
            <a:endParaRPr b="0" lang="es-ES" sz="32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es-ES" sz="4400" spc="-1" strike="noStrike">
              <a:solidFill>
                <a:srgbClr val="000000"/>
              </a:solidFill>
              <a:latin typeface="Arial"/>
            </a:endParaRPr>
          </a:p>
        </p:txBody>
      </p:sp>
      <p:sp>
        <p:nvSpPr>
          <p:cNvPr id="6" name="PlaceHolder 2"/>
          <p:cNvSpPr>
            <a:spLocks noGrp="1"/>
          </p:cNvSpPr>
          <p:nvPr>
            <p:ph type="subTitle"/>
          </p:nvPr>
        </p:nvSpPr>
        <p:spPr>
          <a:xfrm>
            <a:off x="457200" y="1600200"/>
            <a:ext cx="8229240" cy="45255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7E8D264A-4835-4F31-85CC-23AC1AE15FF0}"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es-ES" sz="4400" spc="-1" strike="noStrike">
              <a:solidFill>
                <a:srgbClr val="000000"/>
              </a:solidFill>
              <a:latin typeface="Arial"/>
            </a:endParaRPr>
          </a:p>
        </p:txBody>
      </p:sp>
      <p:sp>
        <p:nvSpPr>
          <p:cNvPr id="57" name="PlaceHolder 2"/>
          <p:cNvSpPr>
            <a:spLocks noGrp="1"/>
          </p:cNvSpPr>
          <p:nvPr>
            <p:ph/>
          </p:nvPr>
        </p:nvSpPr>
        <p:spPr>
          <a:xfrm>
            <a:off x="457200" y="1600200"/>
            <a:ext cx="4015800" cy="4525560"/>
          </a:xfrm>
          <a:prstGeom prst="rect">
            <a:avLst/>
          </a:prstGeom>
          <a:noFill/>
          <a:ln w="0">
            <a:noFill/>
          </a:ln>
        </p:spPr>
        <p:txBody>
          <a:bodyPr lIns="0" rIns="0" tIns="0" bIns="0" anchor="t">
            <a:normAutofit/>
          </a:bodyPr>
          <a:p>
            <a:endParaRPr b="0" lang="es-ES" sz="3200" spc="-1" strike="noStrike">
              <a:solidFill>
                <a:srgbClr val="000000"/>
              </a:solidFill>
              <a:latin typeface="Arial"/>
            </a:endParaRPr>
          </a:p>
        </p:txBody>
      </p:sp>
      <p:sp>
        <p:nvSpPr>
          <p:cNvPr id="58" name="PlaceHolder 3"/>
          <p:cNvSpPr>
            <a:spLocks noGrp="1"/>
          </p:cNvSpPr>
          <p:nvPr>
            <p:ph/>
          </p:nvPr>
        </p:nvSpPr>
        <p:spPr>
          <a:xfrm>
            <a:off x="4674240" y="1600200"/>
            <a:ext cx="4015800" cy="2158560"/>
          </a:xfrm>
          <a:prstGeom prst="rect">
            <a:avLst/>
          </a:prstGeom>
          <a:noFill/>
          <a:ln w="0">
            <a:noFill/>
          </a:ln>
        </p:spPr>
        <p:txBody>
          <a:bodyPr lIns="0" rIns="0" tIns="0" bIns="0" anchor="t">
            <a:normAutofit/>
          </a:bodyPr>
          <a:p>
            <a:endParaRPr b="0" lang="es-ES" sz="3200" spc="-1" strike="noStrike">
              <a:solidFill>
                <a:srgbClr val="000000"/>
              </a:solidFill>
              <a:latin typeface="Arial"/>
            </a:endParaRPr>
          </a:p>
        </p:txBody>
      </p:sp>
      <p:sp>
        <p:nvSpPr>
          <p:cNvPr id="59" name="PlaceHolder 4"/>
          <p:cNvSpPr>
            <a:spLocks noGrp="1"/>
          </p:cNvSpPr>
          <p:nvPr>
            <p:ph/>
          </p:nvPr>
        </p:nvSpPr>
        <p:spPr>
          <a:xfrm>
            <a:off x="4674240" y="3964320"/>
            <a:ext cx="4015800" cy="2158560"/>
          </a:xfrm>
          <a:prstGeom prst="rect">
            <a:avLst/>
          </a:prstGeom>
          <a:noFill/>
          <a:ln w="0">
            <a:noFill/>
          </a:ln>
        </p:spPr>
        <p:txBody>
          <a:bodyPr lIns="0" rIns="0" tIns="0" bIns="0" anchor="t">
            <a:normAutofit/>
          </a:bodyPr>
          <a:p>
            <a:endParaRPr b="0" lang="es-ES" sz="32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es-ES" sz="4400" spc="-1" strike="noStrike">
              <a:solidFill>
                <a:srgbClr val="000000"/>
              </a:solidFill>
              <a:latin typeface="Arial"/>
            </a:endParaRPr>
          </a:p>
        </p:txBody>
      </p:sp>
      <p:sp>
        <p:nvSpPr>
          <p:cNvPr id="61" name="PlaceHolder 2"/>
          <p:cNvSpPr>
            <a:spLocks noGrp="1"/>
          </p:cNvSpPr>
          <p:nvPr>
            <p:ph/>
          </p:nvPr>
        </p:nvSpPr>
        <p:spPr>
          <a:xfrm>
            <a:off x="457200" y="1600200"/>
            <a:ext cx="4015800" cy="2158560"/>
          </a:xfrm>
          <a:prstGeom prst="rect">
            <a:avLst/>
          </a:prstGeom>
          <a:noFill/>
          <a:ln w="0">
            <a:noFill/>
          </a:ln>
        </p:spPr>
        <p:txBody>
          <a:bodyPr lIns="0" rIns="0" tIns="0" bIns="0" anchor="t">
            <a:normAutofit/>
          </a:bodyPr>
          <a:p>
            <a:endParaRPr b="0" lang="es-ES" sz="3200" spc="-1" strike="noStrike">
              <a:solidFill>
                <a:srgbClr val="000000"/>
              </a:solidFill>
              <a:latin typeface="Arial"/>
            </a:endParaRPr>
          </a:p>
        </p:txBody>
      </p:sp>
      <p:sp>
        <p:nvSpPr>
          <p:cNvPr id="62" name="PlaceHolder 3"/>
          <p:cNvSpPr>
            <a:spLocks noGrp="1"/>
          </p:cNvSpPr>
          <p:nvPr>
            <p:ph/>
          </p:nvPr>
        </p:nvSpPr>
        <p:spPr>
          <a:xfrm>
            <a:off x="4674240" y="1600200"/>
            <a:ext cx="4015800" cy="2158560"/>
          </a:xfrm>
          <a:prstGeom prst="rect">
            <a:avLst/>
          </a:prstGeom>
          <a:noFill/>
          <a:ln w="0">
            <a:noFill/>
          </a:ln>
        </p:spPr>
        <p:txBody>
          <a:bodyPr lIns="0" rIns="0" tIns="0" bIns="0" anchor="t">
            <a:normAutofit/>
          </a:bodyPr>
          <a:p>
            <a:endParaRPr b="0" lang="es-ES" sz="3200" spc="-1" strike="noStrike">
              <a:solidFill>
                <a:srgbClr val="000000"/>
              </a:solidFill>
              <a:latin typeface="Arial"/>
            </a:endParaRPr>
          </a:p>
        </p:txBody>
      </p:sp>
      <p:sp>
        <p:nvSpPr>
          <p:cNvPr id="63" name="PlaceHolder 4"/>
          <p:cNvSpPr>
            <a:spLocks noGrp="1"/>
          </p:cNvSpPr>
          <p:nvPr>
            <p:ph/>
          </p:nvPr>
        </p:nvSpPr>
        <p:spPr>
          <a:xfrm>
            <a:off x="457200" y="3964320"/>
            <a:ext cx="8229240" cy="2158560"/>
          </a:xfrm>
          <a:prstGeom prst="rect">
            <a:avLst/>
          </a:prstGeom>
          <a:noFill/>
          <a:ln w="0">
            <a:noFill/>
          </a:ln>
        </p:spPr>
        <p:txBody>
          <a:bodyPr lIns="0" rIns="0" tIns="0" bIns="0" anchor="t">
            <a:normAutofit/>
          </a:bodyPr>
          <a:p>
            <a:endParaRPr b="0" lang="es-ES" sz="32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es-ES" sz="4400" spc="-1" strike="noStrike">
              <a:solidFill>
                <a:srgbClr val="000000"/>
              </a:solidFill>
              <a:latin typeface="Arial"/>
            </a:endParaRPr>
          </a:p>
        </p:txBody>
      </p:sp>
      <p:sp>
        <p:nvSpPr>
          <p:cNvPr id="65" name="PlaceHolder 2"/>
          <p:cNvSpPr>
            <a:spLocks noGrp="1"/>
          </p:cNvSpPr>
          <p:nvPr>
            <p:ph/>
          </p:nvPr>
        </p:nvSpPr>
        <p:spPr>
          <a:xfrm>
            <a:off x="457200" y="1600200"/>
            <a:ext cx="8229240" cy="2158560"/>
          </a:xfrm>
          <a:prstGeom prst="rect">
            <a:avLst/>
          </a:prstGeom>
          <a:noFill/>
          <a:ln w="0">
            <a:noFill/>
          </a:ln>
        </p:spPr>
        <p:txBody>
          <a:bodyPr lIns="0" rIns="0" tIns="0" bIns="0" anchor="t">
            <a:normAutofit/>
          </a:bodyPr>
          <a:p>
            <a:endParaRPr b="0" lang="es-ES" sz="3200" spc="-1" strike="noStrike">
              <a:solidFill>
                <a:srgbClr val="000000"/>
              </a:solidFill>
              <a:latin typeface="Arial"/>
            </a:endParaRPr>
          </a:p>
        </p:txBody>
      </p:sp>
      <p:sp>
        <p:nvSpPr>
          <p:cNvPr id="66" name="PlaceHolder 3"/>
          <p:cNvSpPr>
            <a:spLocks noGrp="1"/>
          </p:cNvSpPr>
          <p:nvPr>
            <p:ph/>
          </p:nvPr>
        </p:nvSpPr>
        <p:spPr>
          <a:xfrm>
            <a:off x="457200" y="3964320"/>
            <a:ext cx="8229240" cy="2158560"/>
          </a:xfrm>
          <a:prstGeom prst="rect">
            <a:avLst/>
          </a:prstGeom>
          <a:noFill/>
          <a:ln w="0">
            <a:noFill/>
          </a:ln>
        </p:spPr>
        <p:txBody>
          <a:bodyPr lIns="0" rIns="0" tIns="0" bIns="0" anchor="t">
            <a:normAutofit/>
          </a:bodyPr>
          <a:p>
            <a:endParaRPr b="0" lang="es-ES" sz="32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es-ES" sz="4400" spc="-1" strike="noStrike">
              <a:solidFill>
                <a:srgbClr val="000000"/>
              </a:solidFill>
              <a:latin typeface="Arial"/>
            </a:endParaRPr>
          </a:p>
        </p:txBody>
      </p:sp>
      <p:sp>
        <p:nvSpPr>
          <p:cNvPr id="68" name="PlaceHolder 2"/>
          <p:cNvSpPr>
            <a:spLocks noGrp="1"/>
          </p:cNvSpPr>
          <p:nvPr>
            <p:ph/>
          </p:nvPr>
        </p:nvSpPr>
        <p:spPr>
          <a:xfrm>
            <a:off x="457200" y="1600200"/>
            <a:ext cx="4015800" cy="2158560"/>
          </a:xfrm>
          <a:prstGeom prst="rect">
            <a:avLst/>
          </a:prstGeom>
          <a:noFill/>
          <a:ln w="0">
            <a:noFill/>
          </a:ln>
        </p:spPr>
        <p:txBody>
          <a:bodyPr lIns="0" rIns="0" tIns="0" bIns="0" anchor="t">
            <a:normAutofit/>
          </a:bodyPr>
          <a:p>
            <a:endParaRPr b="0" lang="es-ES" sz="3200" spc="-1" strike="noStrike">
              <a:solidFill>
                <a:srgbClr val="000000"/>
              </a:solidFill>
              <a:latin typeface="Arial"/>
            </a:endParaRPr>
          </a:p>
        </p:txBody>
      </p:sp>
      <p:sp>
        <p:nvSpPr>
          <p:cNvPr id="69" name="PlaceHolder 3"/>
          <p:cNvSpPr>
            <a:spLocks noGrp="1"/>
          </p:cNvSpPr>
          <p:nvPr>
            <p:ph/>
          </p:nvPr>
        </p:nvSpPr>
        <p:spPr>
          <a:xfrm>
            <a:off x="4674240" y="1600200"/>
            <a:ext cx="4015800" cy="2158560"/>
          </a:xfrm>
          <a:prstGeom prst="rect">
            <a:avLst/>
          </a:prstGeom>
          <a:noFill/>
          <a:ln w="0">
            <a:noFill/>
          </a:ln>
        </p:spPr>
        <p:txBody>
          <a:bodyPr lIns="0" rIns="0" tIns="0" bIns="0" anchor="t">
            <a:normAutofit/>
          </a:bodyPr>
          <a:p>
            <a:endParaRPr b="0" lang="es-ES" sz="3200" spc="-1" strike="noStrike">
              <a:solidFill>
                <a:srgbClr val="000000"/>
              </a:solidFill>
              <a:latin typeface="Arial"/>
            </a:endParaRPr>
          </a:p>
        </p:txBody>
      </p:sp>
      <p:sp>
        <p:nvSpPr>
          <p:cNvPr id="70" name="PlaceHolder 4"/>
          <p:cNvSpPr>
            <a:spLocks noGrp="1"/>
          </p:cNvSpPr>
          <p:nvPr>
            <p:ph/>
          </p:nvPr>
        </p:nvSpPr>
        <p:spPr>
          <a:xfrm>
            <a:off x="457200" y="3964320"/>
            <a:ext cx="4015800" cy="2158560"/>
          </a:xfrm>
          <a:prstGeom prst="rect">
            <a:avLst/>
          </a:prstGeom>
          <a:noFill/>
          <a:ln w="0">
            <a:noFill/>
          </a:ln>
        </p:spPr>
        <p:txBody>
          <a:bodyPr lIns="0" rIns="0" tIns="0" bIns="0" anchor="t">
            <a:normAutofit/>
          </a:bodyPr>
          <a:p>
            <a:endParaRPr b="0" lang="es-ES" sz="3200" spc="-1" strike="noStrike">
              <a:solidFill>
                <a:srgbClr val="000000"/>
              </a:solidFill>
              <a:latin typeface="Arial"/>
            </a:endParaRPr>
          </a:p>
        </p:txBody>
      </p:sp>
      <p:sp>
        <p:nvSpPr>
          <p:cNvPr id="71" name="PlaceHolder 5"/>
          <p:cNvSpPr>
            <a:spLocks noGrp="1"/>
          </p:cNvSpPr>
          <p:nvPr>
            <p:ph/>
          </p:nvPr>
        </p:nvSpPr>
        <p:spPr>
          <a:xfrm>
            <a:off x="4674240" y="3964320"/>
            <a:ext cx="4015800" cy="2158560"/>
          </a:xfrm>
          <a:prstGeom prst="rect">
            <a:avLst/>
          </a:prstGeom>
          <a:noFill/>
          <a:ln w="0">
            <a:noFill/>
          </a:ln>
        </p:spPr>
        <p:txBody>
          <a:bodyPr lIns="0" rIns="0" tIns="0" bIns="0" anchor="t">
            <a:normAutofit/>
          </a:bodyPr>
          <a:p>
            <a:endParaRPr b="0" lang="es-ES" sz="32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es-ES" sz="4400" spc="-1" strike="noStrike">
              <a:solidFill>
                <a:srgbClr val="000000"/>
              </a:solidFill>
              <a:latin typeface="Arial"/>
            </a:endParaRPr>
          </a:p>
        </p:txBody>
      </p:sp>
      <p:sp>
        <p:nvSpPr>
          <p:cNvPr id="73" name="PlaceHolder 2"/>
          <p:cNvSpPr>
            <a:spLocks noGrp="1"/>
          </p:cNvSpPr>
          <p:nvPr>
            <p:ph/>
          </p:nvPr>
        </p:nvSpPr>
        <p:spPr>
          <a:xfrm>
            <a:off x="457200" y="1600200"/>
            <a:ext cx="2649600" cy="2158560"/>
          </a:xfrm>
          <a:prstGeom prst="rect">
            <a:avLst/>
          </a:prstGeom>
          <a:noFill/>
          <a:ln w="0">
            <a:noFill/>
          </a:ln>
        </p:spPr>
        <p:txBody>
          <a:bodyPr lIns="0" rIns="0" tIns="0" bIns="0" anchor="t">
            <a:normAutofit/>
          </a:bodyPr>
          <a:p>
            <a:endParaRPr b="0" lang="es-ES" sz="3200" spc="-1" strike="noStrike">
              <a:solidFill>
                <a:srgbClr val="000000"/>
              </a:solidFill>
              <a:latin typeface="Arial"/>
            </a:endParaRPr>
          </a:p>
        </p:txBody>
      </p:sp>
      <p:sp>
        <p:nvSpPr>
          <p:cNvPr id="74" name="PlaceHolder 3"/>
          <p:cNvSpPr>
            <a:spLocks noGrp="1"/>
          </p:cNvSpPr>
          <p:nvPr>
            <p:ph/>
          </p:nvPr>
        </p:nvSpPr>
        <p:spPr>
          <a:xfrm>
            <a:off x="3239640" y="1600200"/>
            <a:ext cx="2649600" cy="2158560"/>
          </a:xfrm>
          <a:prstGeom prst="rect">
            <a:avLst/>
          </a:prstGeom>
          <a:noFill/>
          <a:ln w="0">
            <a:noFill/>
          </a:ln>
        </p:spPr>
        <p:txBody>
          <a:bodyPr lIns="0" rIns="0" tIns="0" bIns="0" anchor="t">
            <a:normAutofit/>
          </a:bodyPr>
          <a:p>
            <a:endParaRPr b="0" lang="es-ES" sz="3200" spc="-1" strike="noStrike">
              <a:solidFill>
                <a:srgbClr val="000000"/>
              </a:solidFill>
              <a:latin typeface="Arial"/>
            </a:endParaRPr>
          </a:p>
        </p:txBody>
      </p:sp>
      <p:sp>
        <p:nvSpPr>
          <p:cNvPr id="75" name="PlaceHolder 4"/>
          <p:cNvSpPr>
            <a:spLocks noGrp="1"/>
          </p:cNvSpPr>
          <p:nvPr>
            <p:ph/>
          </p:nvPr>
        </p:nvSpPr>
        <p:spPr>
          <a:xfrm>
            <a:off x="6022080" y="1600200"/>
            <a:ext cx="2649600" cy="2158560"/>
          </a:xfrm>
          <a:prstGeom prst="rect">
            <a:avLst/>
          </a:prstGeom>
          <a:noFill/>
          <a:ln w="0">
            <a:noFill/>
          </a:ln>
        </p:spPr>
        <p:txBody>
          <a:bodyPr lIns="0" rIns="0" tIns="0" bIns="0" anchor="t">
            <a:normAutofit/>
          </a:bodyPr>
          <a:p>
            <a:endParaRPr b="0" lang="es-ES" sz="3200" spc="-1" strike="noStrike">
              <a:solidFill>
                <a:srgbClr val="000000"/>
              </a:solidFill>
              <a:latin typeface="Arial"/>
            </a:endParaRPr>
          </a:p>
        </p:txBody>
      </p:sp>
      <p:sp>
        <p:nvSpPr>
          <p:cNvPr id="76" name="PlaceHolder 5"/>
          <p:cNvSpPr>
            <a:spLocks noGrp="1"/>
          </p:cNvSpPr>
          <p:nvPr>
            <p:ph/>
          </p:nvPr>
        </p:nvSpPr>
        <p:spPr>
          <a:xfrm>
            <a:off x="457200" y="3964320"/>
            <a:ext cx="2649600" cy="2158560"/>
          </a:xfrm>
          <a:prstGeom prst="rect">
            <a:avLst/>
          </a:prstGeom>
          <a:noFill/>
          <a:ln w="0">
            <a:noFill/>
          </a:ln>
        </p:spPr>
        <p:txBody>
          <a:bodyPr lIns="0" rIns="0" tIns="0" bIns="0" anchor="t">
            <a:normAutofit/>
          </a:bodyPr>
          <a:p>
            <a:endParaRPr b="0" lang="es-ES" sz="3200" spc="-1" strike="noStrike">
              <a:solidFill>
                <a:srgbClr val="000000"/>
              </a:solidFill>
              <a:latin typeface="Arial"/>
            </a:endParaRPr>
          </a:p>
        </p:txBody>
      </p:sp>
      <p:sp>
        <p:nvSpPr>
          <p:cNvPr id="77" name="PlaceHolder 6"/>
          <p:cNvSpPr>
            <a:spLocks noGrp="1"/>
          </p:cNvSpPr>
          <p:nvPr>
            <p:ph/>
          </p:nvPr>
        </p:nvSpPr>
        <p:spPr>
          <a:xfrm>
            <a:off x="3239640" y="3964320"/>
            <a:ext cx="2649600" cy="2158560"/>
          </a:xfrm>
          <a:prstGeom prst="rect">
            <a:avLst/>
          </a:prstGeom>
          <a:noFill/>
          <a:ln w="0">
            <a:noFill/>
          </a:ln>
        </p:spPr>
        <p:txBody>
          <a:bodyPr lIns="0" rIns="0" tIns="0" bIns="0" anchor="t">
            <a:normAutofit/>
          </a:bodyPr>
          <a:p>
            <a:endParaRPr b="0" lang="es-ES" sz="3200" spc="-1" strike="noStrike">
              <a:solidFill>
                <a:srgbClr val="000000"/>
              </a:solidFill>
              <a:latin typeface="Arial"/>
            </a:endParaRPr>
          </a:p>
        </p:txBody>
      </p:sp>
      <p:sp>
        <p:nvSpPr>
          <p:cNvPr id="78" name="PlaceHolder 7"/>
          <p:cNvSpPr>
            <a:spLocks noGrp="1"/>
          </p:cNvSpPr>
          <p:nvPr>
            <p:ph/>
          </p:nvPr>
        </p:nvSpPr>
        <p:spPr>
          <a:xfrm>
            <a:off x="6022080" y="3964320"/>
            <a:ext cx="2649600" cy="2158560"/>
          </a:xfrm>
          <a:prstGeom prst="rect">
            <a:avLst/>
          </a:prstGeom>
          <a:noFill/>
          <a:ln w="0">
            <a:noFill/>
          </a:ln>
        </p:spPr>
        <p:txBody>
          <a:bodyPr lIns="0" rIns="0" tIns="0" bIns="0" anchor="t">
            <a:normAutofit/>
          </a:bodyPr>
          <a:p>
            <a:endParaRPr b="0" lang="es-ES" sz="32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es-ES" sz="4400" spc="-1" strike="noStrike">
              <a:solidFill>
                <a:srgbClr val="000000"/>
              </a:solidFill>
              <a:latin typeface="Arial"/>
            </a:endParaRPr>
          </a:p>
        </p:txBody>
      </p:sp>
      <p:sp>
        <p:nvSpPr>
          <p:cNvPr id="8" name="PlaceHolder 2"/>
          <p:cNvSpPr>
            <a:spLocks noGrp="1"/>
          </p:cNvSpPr>
          <p:nvPr>
            <p:ph/>
          </p:nvPr>
        </p:nvSpPr>
        <p:spPr>
          <a:xfrm>
            <a:off x="457200" y="1600200"/>
            <a:ext cx="8229240" cy="4525560"/>
          </a:xfrm>
          <a:prstGeom prst="rect">
            <a:avLst/>
          </a:prstGeom>
          <a:noFill/>
          <a:ln w="0">
            <a:noFill/>
          </a:ln>
        </p:spPr>
        <p:txBody>
          <a:bodyPr lIns="0" rIns="0" tIns="0" bIns="0" anchor="t">
            <a:normAutofit/>
          </a:bodyPr>
          <a:p>
            <a:endParaRPr b="0" lang="es-ES" sz="32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3EEB1ACE-484B-4F25-B6CD-06F512EB3ADA}"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es-ES" sz="4400" spc="-1" strike="noStrike">
              <a:solidFill>
                <a:srgbClr val="000000"/>
              </a:solidFill>
              <a:latin typeface="Arial"/>
            </a:endParaRPr>
          </a:p>
        </p:txBody>
      </p:sp>
      <p:sp>
        <p:nvSpPr>
          <p:cNvPr id="10" name="PlaceHolder 2"/>
          <p:cNvSpPr>
            <a:spLocks noGrp="1"/>
          </p:cNvSpPr>
          <p:nvPr>
            <p:ph/>
          </p:nvPr>
        </p:nvSpPr>
        <p:spPr>
          <a:xfrm>
            <a:off x="457200" y="1600200"/>
            <a:ext cx="4015800" cy="4525560"/>
          </a:xfrm>
          <a:prstGeom prst="rect">
            <a:avLst/>
          </a:prstGeom>
          <a:noFill/>
          <a:ln w="0">
            <a:noFill/>
          </a:ln>
        </p:spPr>
        <p:txBody>
          <a:bodyPr lIns="0" rIns="0" tIns="0" bIns="0" anchor="t">
            <a:normAutofit/>
          </a:bodyPr>
          <a:p>
            <a:endParaRPr b="0" lang="es-ES" sz="3200" spc="-1" strike="noStrike">
              <a:solidFill>
                <a:srgbClr val="000000"/>
              </a:solidFill>
              <a:latin typeface="Arial"/>
            </a:endParaRPr>
          </a:p>
        </p:txBody>
      </p:sp>
      <p:sp>
        <p:nvSpPr>
          <p:cNvPr id="11" name="PlaceHolder 3"/>
          <p:cNvSpPr>
            <a:spLocks noGrp="1"/>
          </p:cNvSpPr>
          <p:nvPr>
            <p:ph/>
          </p:nvPr>
        </p:nvSpPr>
        <p:spPr>
          <a:xfrm>
            <a:off x="4674240" y="1600200"/>
            <a:ext cx="4015800" cy="4525560"/>
          </a:xfrm>
          <a:prstGeom prst="rect">
            <a:avLst/>
          </a:prstGeom>
          <a:noFill/>
          <a:ln w="0">
            <a:noFill/>
          </a:ln>
        </p:spPr>
        <p:txBody>
          <a:bodyPr lIns="0" rIns="0" tIns="0" bIns="0" anchor="t">
            <a:normAutofit/>
          </a:bodyPr>
          <a:p>
            <a:endParaRPr b="0" lang="es-ES" sz="3200" spc="-1" strike="noStrike">
              <a:solidFill>
                <a:srgbClr val="000000"/>
              </a:solidFill>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EA3BB49D-CEED-4173-A1F6-104595EA8C40}"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es-ES" sz="4400" spc="-1" strike="noStrike">
              <a:solidFill>
                <a:srgbClr val="000000"/>
              </a:solidFill>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E7F2EA1B-614B-4A82-B075-414E4260958B}"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74680"/>
            <a:ext cx="8229240" cy="52977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6E09FCA6-1C1C-4F5D-9806-534F61C723D2}"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es-ES" sz="4400" spc="-1" strike="noStrike">
              <a:solidFill>
                <a:srgbClr val="000000"/>
              </a:solidFill>
              <a:latin typeface="Arial"/>
            </a:endParaRPr>
          </a:p>
        </p:txBody>
      </p:sp>
      <p:sp>
        <p:nvSpPr>
          <p:cNvPr id="15" name="PlaceHolder 2"/>
          <p:cNvSpPr>
            <a:spLocks noGrp="1"/>
          </p:cNvSpPr>
          <p:nvPr>
            <p:ph/>
          </p:nvPr>
        </p:nvSpPr>
        <p:spPr>
          <a:xfrm>
            <a:off x="457200" y="1600200"/>
            <a:ext cx="4015800" cy="2158560"/>
          </a:xfrm>
          <a:prstGeom prst="rect">
            <a:avLst/>
          </a:prstGeom>
          <a:noFill/>
          <a:ln w="0">
            <a:noFill/>
          </a:ln>
        </p:spPr>
        <p:txBody>
          <a:bodyPr lIns="0" rIns="0" tIns="0" bIns="0" anchor="t">
            <a:normAutofit/>
          </a:bodyPr>
          <a:p>
            <a:endParaRPr b="0" lang="es-ES" sz="3200" spc="-1" strike="noStrike">
              <a:solidFill>
                <a:srgbClr val="000000"/>
              </a:solidFill>
              <a:latin typeface="Arial"/>
            </a:endParaRPr>
          </a:p>
        </p:txBody>
      </p:sp>
      <p:sp>
        <p:nvSpPr>
          <p:cNvPr id="16" name="PlaceHolder 3"/>
          <p:cNvSpPr>
            <a:spLocks noGrp="1"/>
          </p:cNvSpPr>
          <p:nvPr>
            <p:ph/>
          </p:nvPr>
        </p:nvSpPr>
        <p:spPr>
          <a:xfrm>
            <a:off x="4674240" y="1600200"/>
            <a:ext cx="4015800" cy="4525560"/>
          </a:xfrm>
          <a:prstGeom prst="rect">
            <a:avLst/>
          </a:prstGeom>
          <a:noFill/>
          <a:ln w="0">
            <a:noFill/>
          </a:ln>
        </p:spPr>
        <p:txBody>
          <a:bodyPr lIns="0" rIns="0" tIns="0" bIns="0" anchor="t">
            <a:normAutofit/>
          </a:bodyPr>
          <a:p>
            <a:endParaRPr b="0" lang="es-ES" sz="3200" spc="-1" strike="noStrike">
              <a:solidFill>
                <a:srgbClr val="000000"/>
              </a:solidFill>
              <a:latin typeface="Arial"/>
            </a:endParaRPr>
          </a:p>
        </p:txBody>
      </p:sp>
      <p:sp>
        <p:nvSpPr>
          <p:cNvPr id="17" name="PlaceHolder 4"/>
          <p:cNvSpPr>
            <a:spLocks noGrp="1"/>
          </p:cNvSpPr>
          <p:nvPr>
            <p:ph/>
          </p:nvPr>
        </p:nvSpPr>
        <p:spPr>
          <a:xfrm>
            <a:off x="457200" y="3964320"/>
            <a:ext cx="4015800" cy="2158560"/>
          </a:xfrm>
          <a:prstGeom prst="rect">
            <a:avLst/>
          </a:prstGeom>
          <a:noFill/>
          <a:ln w="0">
            <a:noFill/>
          </a:ln>
        </p:spPr>
        <p:txBody>
          <a:bodyPr lIns="0" rIns="0" tIns="0" bIns="0" anchor="t">
            <a:normAutofit/>
          </a:bodyPr>
          <a:p>
            <a:endParaRPr b="0" lang="es-ES" sz="32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EA29BBF5-3227-47C8-A5C5-C785A9A9D9AC}"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es-ES" sz="4400" spc="-1" strike="noStrike">
              <a:solidFill>
                <a:srgbClr val="000000"/>
              </a:solidFill>
              <a:latin typeface="Arial"/>
            </a:endParaRPr>
          </a:p>
        </p:txBody>
      </p:sp>
      <p:sp>
        <p:nvSpPr>
          <p:cNvPr id="19" name="PlaceHolder 2"/>
          <p:cNvSpPr>
            <a:spLocks noGrp="1"/>
          </p:cNvSpPr>
          <p:nvPr>
            <p:ph/>
          </p:nvPr>
        </p:nvSpPr>
        <p:spPr>
          <a:xfrm>
            <a:off x="457200" y="1600200"/>
            <a:ext cx="4015800" cy="4525560"/>
          </a:xfrm>
          <a:prstGeom prst="rect">
            <a:avLst/>
          </a:prstGeom>
          <a:noFill/>
          <a:ln w="0">
            <a:noFill/>
          </a:ln>
        </p:spPr>
        <p:txBody>
          <a:bodyPr lIns="0" rIns="0" tIns="0" bIns="0" anchor="t">
            <a:normAutofit/>
          </a:bodyPr>
          <a:p>
            <a:endParaRPr b="0" lang="es-ES" sz="3200" spc="-1" strike="noStrike">
              <a:solidFill>
                <a:srgbClr val="000000"/>
              </a:solidFill>
              <a:latin typeface="Arial"/>
            </a:endParaRPr>
          </a:p>
        </p:txBody>
      </p:sp>
      <p:sp>
        <p:nvSpPr>
          <p:cNvPr id="20" name="PlaceHolder 3"/>
          <p:cNvSpPr>
            <a:spLocks noGrp="1"/>
          </p:cNvSpPr>
          <p:nvPr>
            <p:ph/>
          </p:nvPr>
        </p:nvSpPr>
        <p:spPr>
          <a:xfrm>
            <a:off x="4674240" y="1600200"/>
            <a:ext cx="4015800" cy="2158560"/>
          </a:xfrm>
          <a:prstGeom prst="rect">
            <a:avLst/>
          </a:prstGeom>
          <a:noFill/>
          <a:ln w="0">
            <a:noFill/>
          </a:ln>
        </p:spPr>
        <p:txBody>
          <a:bodyPr lIns="0" rIns="0" tIns="0" bIns="0" anchor="t">
            <a:normAutofit/>
          </a:bodyPr>
          <a:p>
            <a:endParaRPr b="0" lang="es-ES" sz="3200" spc="-1" strike="noStrike">
              <a:solidFill>
                <a:srgbClr val="000000"/>
              </a:solidFill>
              <a:latin typeface="Arial"/>
            </a:endParaRPr>
          </a:p>
        </p:txBody>
      </p:sp>
      <p:sp>
        <p:nvSpPr>
          <p:cNvPr id="21" name="PlaceHolder 4"/>
          <p:cNvSpPr>
            <a:spLocks noGrp="1"/>
          </p:cNvSpPr>
          <p:nvPr>
            <p:ph/>
          </p:nvPr>
        </p:nvSpPr>
        <p:spPr>
          <a:xfrm>
            <a:off x="4674240" y="3964320"/>
            <a:ext cx="4015800" cy="2158560"/>
          </a:xfrm>
          <a:prstGeom prst="rect">
            <a:avLst/>
          </a:prstGeom>
          <a:noFill/>
          <a:ln w="0">
            <a:noFill/>
          </a:ln>
        </p:spPr>
        <p:txBody>
          <a:bodyPr lIns="0" rIns="0" tIns="0" bIns="0" anchor="t">
            <a:normAutofit/>
          </a:bodyPr>
          <a:p>
            <a:endParaRPr b="0" lang="es-ES" sz="32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B0116B66-36F9-470F-8C44-312D45343A13}"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es-ES" sz="4400" spc="-1" strike="noStrike">
              <a:solidFill>
                <a:srgbClr val="000000"/>
              </a:solidFill>
              <a:latin typeface="Arial"/>
            </a:endParaRPr>
          </a:p>
        </p:txBody>
      </p:sp>
      <p:sp>
        <p:nvSpPr>
          <p:cNvPr id="23" name="PlaceHolder 2"/>
          <p:cNvSpPr>
            <a:spLocks noGrp="1"/>
          </p:cNvSpPr>
          <p:nvPr>
            <p:ph/>
          </p:nvPr>
        </p:nvSpPr>
        <p:spPr>
          <a:xfrm>
            <a:off x="457200" y="1600200"/>
            <a:ext cx="4015800" cy="2158560"/>
          </a:xfrm>
          <a:prstGeom prst="rect">
            <a:avLst/>
          </a:prstGeom>
          <a:noFill/>
          <a:ln w="0">
            <a:noFill/>
          </a:ln>
        </p:spPr>
        <p:txBody>
          <a:bodyPr lIns="0" rIns="0" tIns="0" bIns="0" anchor="t">
            <a:normAutofit/>
          </a:bodyPr>
          <a:p>
            <a:endParaRPr b="0" lang="es-ES" sz="3200" spc="-1" strike="noStrike">
              <a:solidFill>
                <a:srgbClr val="000000"/>
              </a:solidFill>
              <a:latin typeface="Arial"/>
            </a:endParaRPr>
          </a:p>
        </p:txBody>
      </p:sp>
      <p:sp>
        <p:nvSpPr>
          <p:cNvPr id="24" name="PlaceHolder 3"/>
          <p:cNvSpPr>
            <a:spLocks noGrp="1"/>
          </p:cNvSpPr>
          <p:nvPr>
            <p:ph/>
          </p:nvPr>
        </p:nvSpPr>
        <p:spPr>
          <a:xfrm>
            <a:off x="4674240" y="1600200"/>
            <a:ext cx="4015800" cy="2158560"/>
          </a:xfrm>
          <a:prstGeom prst="rect">
            <a:avLst/>
          </a:prstGeom>
          <a:noFill/>
          <a:ln w="0">
            <a:noFill/>
          </a:ln>
        </p:spPr>
        <p:txBody>
          <a:bodyPr lIns="0" rIns="0" tIns="0" bIns="0" anchor="t">
            <a:normAutofit/>
          </a:bodyPr>
          <a:p>
            <a:endParaRPr b="0" lang="es-ES" sz="3200" spc="-1" strike="noStrike">
              <a:solidFill>
                <a:srgbClr val="000000"/>
              </a:solidFill>
              <a:latin typeface="Arial"/>
            </a:endParaRPr>
          </a:p>
        </p:txBody>
      </p:sp>
      <p:sp>
        <p:nvSpPr>
          <p:cNvPr id="25" name="PlaceHolder 4"/>
          <p:cNvSpPr>
            <a:spLocks noGrp="1"/>
          </p:cNvSpPr>
          <p:nvPr>
            <p:ph/>
          </p:nvPr>
        </p:nvSpPr>
        <p:spPr>
          <a:xfrm>
            <a:off x="457200" y="3964320"/>
            <a:ext cx="8229240" cy="2158560"/>
          </a:xfrm>
          <a:prstGeom prst="rect">
            <a:avLst/>
          </a:prstGeom>
          <a:noFill/>
          <a:ln w="0">
            <a:noFill/>
          </a:ln>
        </p:spPr>
        <p:txBody>
          <a:bodyPr lIns="0" rIns="0" tIns="0" bIns="0" anchor="t">
            <a:normAutofit/>
          </a:bodyPr>
          <a:p>
            <a:endParaRPr b="0" lang="es-ES" sz="32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3393E0D8-E550-4F7A-BA16-4F99F14FEFDD}" type="slidenum">
              <a:t>&lt;#&gt;</a:t>
            </a:fld>
          </a:p>
        </p:txBody>
      </p:sp>
      <p:sp>
        <p:nvSpPr>
          <p:cNvPr id="8" name="PlaceHolder 7"/>
          <p:cNvSpPr>
            <a:spLocks noGrp="1"/>
          </p:cNvSpPr>
          <p:nvPr>
            <p:ph type="dt" idx="1"/>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143000" y="1122480"/>
            <a:ext cx="6857640" cy="2387160"/>
          </a:xfrm>
          <a:prstGeom prst="rect">
            <a:avLst/>
          </a:prstGeom>
          <a:noFill/>
          <a:ln w="0">
            <a:noFill/>
          </a:ln>
        </p:spPr>
        <p:txBody>
          <a:bodyPr numCol="1" spcCol="0" anchor="b">
            <a:noAutofit/>
          </a:bodyPr>
          <a:p>
            <a:pPr algn="ctr">
              <a:lnSpc>
                <a:spcPct val="100000"/>
              </a:lnSpc>
              <a:buNone/>
            </a:pPr>
            <a:r>
              <a:rPr b="0" lang="en-US" sz="6000" spc="-1" strike="noStrike">
                <a:solidFill>
                  <a:srgbClr val="000000"/>
                </a:solidFill>
                <a:latin typeface="Arial"/>
              </a:rPr>
              <a:t>Click to edit Master </a:t>
            </a:r>
            <a:r>
              <a:rPr b="0" lang="en-US" sz="6000" spc="-1" strike="noStrike">
                <a:solidFill>
                  <a:srgbClr val="000000"/>
                </a:solidFill>
                <a:latin typeface="Arial"/>
              </a:rPr>
              <a:t>title style</a:t>
            </a:r>
            <a:endParaRPr b="0" lang="es-ES" sz="6000" spc="-1" strike="noStrike">
              <a:solidFill>
                <a:srgbClr val="000000"/>
              </a:solidFill>
              <a:latin typeface="Arial"/>
            </a:endParaRPr>
          </a:p>
        </p:txBody>
      </p:sp>
      <p:sp>
        <p:nvSpPr>
          <p:cNvPr id="1" name="PlaceHolder 2"/>
          <p:cNvSpPr>
            <a:spLocks noGrp="1"/>
          </p:cNvSpPr>
          <p:nvPr>
            <p:ph type="dt" idx="1"/>
          </p:nvPr>
        </p:nvSpPr>
        <p:spPr>
          <a:xfrm>
            <a:off x="457200" y="6245280"/>
            <a:ext cx="2133360" cy="475920"/>
          </a:xfrm>
          <a:prstGeom prst="rect">
            <a:avLst/>
          </a:prstGeom>
          <a:noFill/>
          <a:ln w="0">
            <a:noFill/>
          </a:ln>
        </p:spPr>
        <p:txBody>
          <a:bodyPr numCol="1" spcCol="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2" name="PlaceHolder 3"/>
          <p:cNvSpPr>
            <a:spLocks noGrp="1"/>
          </p:cNvSpPr>
          <p:nvPr>
            <p:ph type="ftr" idx="2"/>
          </p:nvPr>
        </p:nvSpPr>
        <p:spPr>
          <a:xfrm>
            <a:off x="3124080" y="6245280"/>
            <a:ext cx="2895120" cy="475920"/>
          </a:xfrm>
          <a:prstGeom prst="rect">
            <a:avLst/>
          </a:prstGeom>
          <a:noFill/>
          <a:ln w="0">
            <a:noFill/>
          </a:ln>
        </p:spPr>
        <p:txBody>
          <a:bodyPr numCol="1" spcCol="0" anchor="t">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3" name="PlaceHolder 4"/>
          <p:cNvSpPr>
            <a:spLocks noGrp="1"/>
          </p:cNvSpPr>
          <p:nvPr>
            <p:ph type="sldNum" idx="3"/>
          </p:nvPr>
        </p:nvSpPr>
        <p:spPr>
          <a:xfrm>
            <a:off x="6553080" y="6245280"/>
            <a:ext cx="2133360" cy="475920"/>
          </a:xfrm>
          <a:prstGeom prst="rect">
            <a:avLst/>
          </a:prstGeom>
          <a:noFill/>
          <a:ln w="0">
            <a:noFill/>
          </a:ln>
        </p:spPr>
        <p:txBody>
          <a:bodyPr numCol="1" spcCol="0" anchor="t">
            <a:noAutofit/>
          </a:bodyPr>
          <a:lstStyle>
            <a:lvl1pPr algn="r">
              <a:lnSpc>
                <a:spcPct val="100000"/>
              </a:lnSpc>
              <a:buNone/>
              <a:defRPr b="0" lang="es-ES" sz="1400" spc="-1" strike="noStrike">
                <a:solidFill>
                  <a:srgbClr val="000000"/>
                </a:solidFill>
                <a:latin typeface="Arial"/>
              </a:defRPr>
            </a:lvl1pPr>
          </a:lstStyle>
          <a:p>
            <a:pPr algn="r">
              <a:lnSpc>
                <a:spcPct val="100000"/>
              </a:lnSpc>
              <a:buNone/>
            </a:pPr>
            <a:fld id="{00C5033C-C5C1-4A14-9D35-D75D28B06440}" type="slidenum">
              <a:rPr b="0" lang="es-ES" sz="1400" spc="-1" strike="noStrike">
                <a:solidFill>
                  <a:srgbClr val="000000"/>
                </a:solidFill>
                <a:latin typeface="Arial"/>
              </a:rPr>
              <a:t>&lt;number&gt;</a:t>
            </a:fld>
            <a:endParaRPr b="0" lang="en-US" sz="1400" spc="-1" strike="noStrike">
              <a:latin typeface="Times New Roman"/>
            </a:endParaRPr>
          </a:p>
        </p:txBody>
      </p:sp>
      <p:sp>
        <p:nvSpPr>
          <p:cNvPr id="4"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pc="-1" strike="noStrike">
                <a:solidFill>
                  <a:srgbClr val="000000"/>
                </a:solidFill>
                <a:latin typeface="Arial"/>
              </a:rPr>
              <a:t>Click to edit the outline text format</a:t>
            </a:r>
            <a:endParaRPr b="0" lang="es-E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ES" sz="2400" spc="-1" strike="noStrike">
                <a:solidFill>
                  <a:srgbClr val="000000"/>
                </a:solidFill>
                <a:latin typeface="Arial"/>
              </a:rPr>
              <a:t>Second Outline Level</a:t>
            </a:r>
            <a:endParaRPr b="0" lang="es-ES" sz="2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ES" sz="2000" spc="-1" strike="noStrike">
                <a:solidFill>
                  <a:srgbClr val="000000"/>
                </a:solidFill>
                <a:latin typeface="Arial"/>
              </a:rPr>
              <a:t>Third Outline Level</a:t>
            </a:r>
            <a:endParaRPr b="0" lang="es-ES" sz="2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ES" sz="2000" spc="-1" strike="noStrike">
                <a:solidFill>
                  <a:srgbClr val="000000"/>
                </a:solidFill>
                <a:latin typeface="Arial"/>
              </a:rPr>
              <a:t>Fourth Outline Level</a:t>
            </a:r>
            <a:endParaRPr b="0" lang="es-E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ES" sz="2000" spc="-1" strike="noStrike">
                <a:solidFill>
                  <a:srgbClr val="000000"/>
                </a:solidFill>
                <a:latin typeface="Arial"/>
              </a:rPr>
              <a:t>Fifth Outline Level</a:t>
            </a:r>
            <a:endParaRPr b="0" lang="es-E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ES" sz="2000" spc="-1" strike="noStrike">
                <a:solidFill>
                  <a:srgbClr val="000000"/>
                </a:solidFill>
                <a:latin typeface="Arial"/>
              </a:rPr>
              <a:t>Sixth Outline Level</a:t>
            </a:r>
            <a:endParaRPr b="0" lang="es-E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ES" sz="2000" spc="-1" strike="noStrike">
                <a:solidFill>
                  <a:srgbClr val="000000"/>
                </a:solidFill>
                <a:latin typeface="Arial"/>
              </a:rPr>
              <a:t>Seventh Outline Level</a:t>
            </a:r>
            <a:endParaRPr b="0" lang="es-E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1" name="PlaceHolder 1"/>
          <p:cNvSpPr>
            <a:spLocks noGrp="1"/>
          </p:cNvSpPr>
          <p:nvPr>
            <p:ph type="body"/>
          </p:nvPr>
        </p:nvSpPr>
        <p:spPr>
          <a:xfrm>
            <a:off x="457200" y="1600200"/>
            <a:ext cx="8229240" cy="4525560"/>
          </a:xfrm>
          <a:prstGeom prst="rect">
            <a:avLst/>
          </a:prstGeom>
          <a:noFill/>
          <a:ln w="0">
            <a:noFill/>
          </a:ln>
        </p:spPr>
        <p:txBody>
          <a:bodyPr numCol="1" spcCol="0" anchor="t">
            <a:noAutofit/>
          </a:bodyPr>
          <a:p>
            <a:pPr marL="343080" indent="-343080">
              <a:lnSpc>
                <a:spcPct val="100000"/>
              </a:lnSpc>
              <a:spcBef>
                <a:spcPts val="641"/>
              </a:spcBef>
              <a:buClr>
                <a:srgbClr val="000000"/>
              </a:buClr>
              <a:buFont typeface="Symbol" charset="2"/>
              <a:buChar char=""/>
            </a:pPr>
            <a:r>
              <a:rPr b="0" lang="en-US" sz="3200" spc="-1" strike="noStrike">
                <a:solidFill>
                  <a:srgbClr val="000000"/>
                </a:solidFill>
                <a:latin typeface="Arial"/>
              </a:rPr>
              <a:t>Click to edit Master text styles</a:t>
            </a:r>
            <a:endParaRPr b="0" lang="es-ES" sz="3200" spc="-1" strike="noStrike">
              <a:solidFill>
                <a:srgbClr val="000000"/>
              </a:solidFill>
              <a:latin typeface="Arial"/>
            </a:endParaRPr>
          </a:p>
          <a:p>
            <a:pPr lvl="1" marL="743040" indent="-285840">
              <a:lnSpc>
                <a:spcPct val="100000"/>
              </a:lnSpc>
              <a:spcBef>
                <a:spcPts val="561"/>
              </a:spcBef>
              <a:buClr>
                <a:srgbClr val="000000"/>
              </a:buClr>
              <a:buFont typeface="Symbol" charset="2"/>
              <a:buChar char=""/>
            </a:pPr>
            <a:r>
              <a:rPr b="0" lang="en-US" sz="2800" spc="-1" strike="noStrike">
                <a:solidFill>
                  <a:srgbClr val="000000"/>
                </a:solidFill>
                <a:latin typeface="Arial"/>
              </a:rPr>
              <a:t>Second level</a:t>
            </a:r>
            <a:endParaRPr b="0" lang="es-ES" sz="2800" spc="-1" strike="noStrike">
              <a:solidFill>
                <a:srgbClr val="000000"/>
              </a:solidFill>
              <a:latin typeface="Arial"/>
            </a:endParaRPr>
          </a:p>
          <a:p>
            <a:pPr lvl="2" marL="1143000" indent="-228600">
              <a:lnSpc>
                <a:spcPct val="100000"/>
              </a:lnSpc>
              <a:spcBef>
                <a:spcPts val="479"/>
              </a:spcBef>
              <a:buClr>
                <a:srgbClr val="000000"/>
              </a:buClr>
              <a:buFont typeface="Symbol" charset="2"/>
              <a:buChar char=""/>
            </a:pPr>
            <a:r>
              <a:rPr b="0" lang="en-US" sz="2400" spc="-1" strike="noStrike">
                <a:solidFill>
                  <a:srgbClr val="000000"/>
                </a:solidFill>
                <a:latin typeface="Arial"/>
              </a:rPr>
              <a:t>Third level</a:t>
            </a:r>
            <a:endParaRPr b="0" lang="es-ES" sz="2400" spc="-1" strike="noStrike">
              <a:solidFill>
                <a:srgbClr val="000000"/>
              </a:solidFill>
              <a:latin typeface="Arial"/>
            </a:endParaRPr>
          </a:p>
          <a:p>
            <a:pPr lvl="3" marL="1600200" indent="-228600">
              <a:lnSpc>
                <a:spcPct val="100000"/>
              </a:lnSpc>
              <a:spcBef>
                <a:spcPts val="400"/>
              </a:spcBef>
              <a:buClr>
                <a:srgbClr val="000000"/>
              </a:buClr>
              <a:buFont typeface="Symbol" charset="2"/>
              <a:buChar char=""/>
            </a:pPr>
            <a:r>
              <a:rPr b="0" lang="en-US" sz="2000" spc="-1" strike="noStrike">
                <a:solidFill>
                  <a:srgbClr val="000000"/>
                </a:solidFill>
                <a:latin typeface="Arial"/>
              </a:rPr>
              <a:t>Fourth level</a:t>
            </a:r>
            <a:endParaRPr b="0" lang="es-ES" sz="2000" spc="-1" strike="noStrike">
              <a:solidFill>
                <a:srgbClr val="000000"/>
              </a:solidFill>
              <a:latin typeface="Arial"/>
            </a:endParaRPr>
          </a:p>
          <a:p>
            <a:pPr lvl="4" marL="2057400" indent="-228600">
              <a:lnSpc>
                <a:spcPct val="100000"/>
              </a:lnSpc>
              <a:spcBef>
                <a:spcPts val="400"/>
              </a:spcBef>
              <a:buClr>
                <a:srgbClr val="000000"/>
              </a:buClr>
              <a:buFont typeface="StarSymbol"/>
              <a:buChar char="»"/>
            </a:pPr>
            <a:r>
              <a:rPr b="0" lang="en-US" sz="2000" spc="-1" strike="noStrike">
                <a:solidFill>
                  <a:srgbClr val="000000"/>
                </a:solidFill>
                <a:latin typeface="Arial"/>
              </a:rPr>
              <a:t>Fifth level</a:t>
            </a:r>
            <a:endParaRPr b="0" lang="es-ES" sz="2000" spc="-1" strike="noStrike">
              <a:solidFill>
                <a:srgbClr val="000000"/>
              </a:solidFill>
              <a:latin typeface="Arial"/>
            </a:endParaRPr>
          </a:p>
        </p:txBody>
      </p:sp>
      <p:sp>
        <p:nvSpPr>
          <p:cNvPr id="42" name="PlaceHolder 2"/>
          <p:cNvSpPr>
            <a:spLocks noGrp="1"/>
          </p:cNvSpPr>
          <p:nvPr>
            <p:ph type="title"/>
          </p:nvPr>
        </p:nvSpPr>
        <p:spPr>
          <a:xfrm>
            <a:off x="457200" y="274680"/>
            <a:ext cx="8229240" cy="1142640"/>
          </a:xfrm>
          <a:prstGeom prst="rect">
            <a:avLst/>
          </a:prstGeom>
          <a:noFill/>
          <a:ln w="0">
            <a:noFill/>
          </a:ln>
        </p:spPr>
        <p:txBody>
          <a:bodyPr numCol="1" spcCol="0" anchor="ctr">
            <a:noAutofit/>
          </a:bodyPr>
          <a:p>
            <a:pPr algn="ctr">
              <a:lnSpc>
                <a:spcPct val="100000"/>
              </a:lnSpc>
              <a:buNone/>
            </a:pPr>
            <a:r>
              <a:rPr b="0" lang="en-US" sz="4400" spc="-1" strike="noStrike">
                <a:solidFill>
                  <a:srgbClr val="000000"/>
                </a:solidFill>
                <a:latin typeface="Arial"/>
              </a:rPr>
              <a:t>Click to edit Master title style</a:t>
            </a:r>
            <a:endParaRPr b="0" lang="es-ES" sz="4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2.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image" Target="../media/image18.png"/><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19.wmf"/><Relationship Id="rId3"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21.wmf"/><Relationship Id="rId3" Type="http://schemas.openxmlformats.org/officeDocument/2006/relationships/image" Target="../media/image22.wmf"/><Relationship Id="rId4"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26.wmf"/><Relationship Id="rId3" Type="http://schemas.openxmlformats.org/officeDocument/2006/relationships/image" Target="../media/image27.wmf"/><Relationship Id="rId4"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28.wmf"/><Relationship Id="rId3" Type="http://schemas.openxmlformats.org/officeDocument/2006/relationships/image" Target="../media/image29.wmf"/><Relationship Id="rId4"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image" Target="../media/image6.png"/><Relationship Id="rId3"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image" Target="../media/image11.png"/><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oleObject" Target="../embeddings/oleObject1.bin"/><Relationship Id="rId3" Type="http://schemas.openxmlformats.org/officeDocument/2006/relationships/image" Target="../media/image13.wmf"/><Relationship Id="rId4" Type="http://schemas.openxmlformats.org/officeDocument/2006/relationships/image" Target="../media/image14.wmf"/><Relationship Id="rId5"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image" Target="../media/image16.png"/><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5" name="PlaceHolder 1"/>
          <p:cNvSpPr>
            <a:spLocks noGrp="1"/>
          </p:cNvSpPr>
          <p:nvPr>
            <p:ph type="title"/>
          </p:nvPr>
        </p:nvSpPr>
        <p:spPr>
          <a:xfrm>
            <a:off x="107640" y="5661360"/>
            <a:ext cx="5761080" cy="544320"/>
          </a:xfrm>
          <a:prstGeom prst="rect">
            <a:avLst/>
          </a:prstGeom>
          <a:noFill/>
          <a:ln w="0">
            <a:noFill/>
          </a:ln>
        </p:spPr>
        <p:txBody>
          <a:bodyPr numCol="1" spcCol="0" anchor="ctr">
            <a:noAutofit/>
          </a:bodyPr>
          <a:p>
            <a:pPr>
              <a:lnSpc>
                <a:spcPct val="100000"/>
              </a:lnSpc>
              <a:buNone/>
            </a:pPr>
            <a:r>
              <a:rPr b="0" lang="en-US" sz="1400" spc="-1" strike="noStrike">
                <a:solidFill>
                  <a:srgbClr val="000000"/>
                </a:solidFill>
                <a:latin typeface="Arial"/>
              </a:rPr>
              <a:t>Movie Recommendation System</a:t>
            </a:r>
            <a:br>
              <a:rPr sz="1400"/>
            </a:br>
            <a:r>
              <a:rPr b="0" lang="en-US" sz="1400" spc="-1" strike="noStrike">
                <a:solidFill>
                  <a:srgbClr val="000000"/>
                </a:solidFill>
                <a:latin typeface="Arial"/>
              </a:rPr>
              <a:t>using Kmeans Clustering</a:t>
            </a:r>
            <a:endParaRPr b="0" lang="es-ES" sz="1400" spc="-1" strike="noStrike">
              <a:solidFill>
                <a:srgbClr val="000000"/>
              </a:solidFill>
              <a:latin typeface="Arial"/>
            </a:endParaRPr>
          </a:p>
        </p:txBody>
      </p:sp>
      <p:sp>
        <p:nvSpPr>
          <p:cNvPr id="86" name="Rectangle 117"/>
          <p:cNvSpPr/>
          <p:nvPr/>
        </p:nvSpPr>
        <p:spPr>
          <a:xfrm>
            <a:off x="827640" y="3357000"/>
            <a:ext cx="2880360" cy="86364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US" sz="2400" spc="-1" strike="noStrike">
                <a:solidFill>
                  <a:srgbClr val="ffffff"/>
                </a:solidFill>
                <a:latin typeface="Arial"/>
              </a:rPr>
              <a:t>Movie</a:t>
            </a:r>
            <a:br>
              <a:rPr sz="2400"/>
            </a:br>
            <a:r>
              <a:rPr b="0" lang="en-US" sz="2400" spc="-1" strike="noStrike">
                <a:solidFill>
                  <a:srgbClr val="ffffff"/>
                </a:solidFill>
                <a:latin typeface="Arial"/>
              </a:rPr>
              <a:t>Recommendation System</a:t>
            </a:r>
            <a:endParaRPr b="0" lang="en-US" sz="2400" spc="-1" strike="noStrike">
              <a:latin typeface="Arial"/>
            </a:endParaRPr>
          </a:p>
        </p:txBody>
      </p:sp>
      <p:sp>
        <p:nvSpPr>
          <p:cNvPr id="87"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
        <p:nvSpPr>
          <p:cNvPr id="88" name="Rectangle 110"/>
          <p:cNvSpPr/>
          <p:nvPr/>
        </p:nvSpPr>
        <p:spPr>
          <a:xfrm>
            <a:off x="107640" y="6205680"/>
            <a:ext cx="5761080" cy="27180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4680"/>
            <a:ext cx="8229240" cy="1142640"/>
          </a:xfrm>
          <a:prstGeom prst="rect">
            <a:avLst/>
          </a:prstGeom>
          <a:noFill/>
          <a:ln w="0">
            <a:noFill/>
          </a:ln>
        </p:spPr>
        <p:txBody>
          <a:bodyPr numCol="1" spcCol="0" anchor="ctr">
            <a:noAutofit/>
          </a:bodyPr>
          <a:p>
            <a:pPr algn="ctr">
              <a:lnSpc>
                <a:spcPct val="100000"/>
              </a:lnSpc>
              <a:buNone/>
            </a:pPr>
            <a:r>
              <a:rPr b="0" lang="en-US" sz="4400" spc="-1" strike="noStrike">
                <a:solidFill>
                  <a:srgbClr val="000000"/>
                </a:solidFill>
                <a:latin typeface="Arial"/>
              </a:rPr>
              <a:t>Introduction</a:t>
            </a:r>
            <a:endParaRPr b="0" lang="es-ES" sz="4400" spc="-1" strike="noStrike">
              <a:solidFill>
                <a:srgbClr val="000000"/>
              </a:solidFill>
              <a:latin typeface="Arial"/>
            </a:endParaRPr>
          </a:p>
        </p:txBody>
      </p:sp>
      <p:sp>
        <p:nvSpPr>
          <p:cNvPr id="121" name="Rectangle 1"/>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
        <p:nvSpPr>
          <p:cNvPr id="122" name="TextBox 6"/>
          <p:cNvSpPr/>
          <p:nvPr/>
        </p:nvSpPr>
        <p:spPr>
          <a:xfrm>
            <a:off x="2457720" y="5486400"/>
            <a:ext cx="4289760" cy="6382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US" sz="1800" spc="-1" strike="noStrike">
                <a:solidFill>
                  <a:srgbClr val="000000"/>
                </a:solidFill>
                <a:latin typeface="Arial"/>
              </a:rPr>
              <a:t>General overview of </a:t>
            </a:r>
            <a:endParaRPr b="0" lang="en-US" sz="1800" spc="-1" strike="noStrike">
              <a:latin typeface="Arial"/>
            </a:endParaRPr>
          </a:p>
          <a:p>
            <a:pPr algn="ctr">
              <a:lnSpc>
                <a:spcPct val="100000"/>
              </a:lnSpc>
              <a:buNone/>
            </a:pPr>
            <a:r>
              <a:rPr b="0" lang="en-US" sz="1800" spc="-1" strike="noStrike">
                <a:solidFill>
                  <a:srgbClr val="000000"/>
                </a:solidFill>
                <a:latin typeface="Arial"/>
              </a:rPr>
              <a:t>content-based recommendation systems</a:t>
            </a:r>
            <a:endParaRPr b="0" lang="en-US" sz="1800" spc="-1" strike="noStrike">
              <a:latin typeface="Arial"/>
            </a:endParaRPr>
          </a:p>
        </p:txBody>
      </p:sp>
      <p:pic>
        <p:nvPicPr>
          <p:cNvPr id="123" name="Picture 12" descr=""/>
          <p:cNvPicPr/>
          <p:nvPr/>
        </p:nvPicPr>
        <p:blipFill>
          <a:blip r:embed="rId2"/>
          <a:srcRect l="50000" t="0" r="0" b="0"/>
          <a:stretch/>
        </p:blipFill>
        <p:spPr>
          <a:xfrm>
            <a:off x="3170520" y="2535120"/>
            <a:ext cx="2773080" cy="295128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PlaceHolder 1"/>
          <p:cNvSpPr>
            <a:spLocks noGrp="1"/>
          </p:cNvSpPr>
          <p:nvPr>
            <p:ph type="title"/>
          </p:nvPr>
        </p:nvSpPr>
        <p:spPr>
          <a:xfrm>
            <a:off x="1696680" y="274680"/>
            <a:ext cx="6989760" cy="777600"/>
          </a:xfrm>
          <a:prstGeom prst="rect">
            <a:avLst/>
          </a:prstGeom>
          <a:noFill/>
          <a:ln w="0">
            <a:noFill/>
          </a:ln>
        </p:spPr>
        <p:txBody>
          <a:bodyPr numCol="1" spcCol="0" anchor="ctr">
            <a:noAutofit/>
          </a:bodyPr>
          <a:p>
            <a:pPr algn="ctr">
              <a:lnSpc>
                <a:spcPct val="100000"/>
              </a:lnSpc>
              <a:buNone/>
            </a:pPr>
            <a:r>
              <a:rPr b="0" lang="en-US" sz="4400" spc="-1" strike="noStrike">
                <a:solidFill>
                  <a:srgbClr val="000000"/>
                </a:solidFill>
                <a:latin typeface="Arial"/>
              </a:rPr>
              <a:t>Introduction</a:t>
            </a:r>
            <a:endParaRPr b="0" lang="es-ES" sz="4400" spc="-1" strike="noStrike">
              <a:solidFill>
                <a:srgbClr val="000000"/>
              </a:solidFill>
              <a:latin typeface="Arial"/>
            </a:endParaRPr>
          </a:p>
        </p:txBody>
      </p:sp>
      <p:sp>
        <p:nvSpPr>
          <p:cNvPr id="125" name="Rectangle 3"/>
          <p:cNvSpPr/>
          <p:nvPr/>
        </p:nvSpPr>
        <p:spPr>
          <a:xfrm>
            <a:off x="1763640" y="1196640"/>
            <a:ext cx="6989760" cy="4608000"/>
          </a:xfrm>
          <a:prstGeom prst="rect">
            <a:avLst/>
          </a:prstGeom>
          <a:noFill/>
          <a:ln w="0">
            <a:noFill/>
          </a:ln>
        </p:spPr>
        <p:style>
          <a:lnRef idx="0"/>
          <a:fillRef idx="0"/>
          <a:effectRef idx="0"/>
          <a:fontRef idx="minor"/>
        </p:style>
        <p:txBody>
          <a:bodyPr numCol="1" spcCol="0" anchor="t">
            <a:noAutofit/>
          </a:bodyPr>
          <a:p>
            <a:pPr>
              <a:lnSpc>
                <a:spcPct val="100000"/>
              </a:lnSpc>
              <a:spcBef>
                <a:spcPts val="439"/>
              </a:spcBef>
              <a:buNone/>
              <a:tabLst>
                <a:tab algn="l" pos="0"/>
              </a:tabLst>
            </a:pPr>
            <a:r>
              <a:rPr b="0" lang="en-US" sz="2200" spc="-1" strike="noStrike">
                <a:solidFill>
                  <a:srgbClr val="000000"/>
                </a:solidFill>
                <a:latin typeface="Arial"/>
              </a:rPr>
              <a:t>What’s our approach?</a:t>
            </a:r>
            <a:endParaRPr b="0" lang="en-US" sz="2200" spc="-1" strike="noStrike">
              <a:latin typeface="Arial"/>
            </a:endParaRPr>
          </a:p>
          <a:p>
            <a:pPr marL="343080" indent="-343080">
              <a:lnSpc>
                <a:spcPct val="100000"/>
              </a:lnSpc>
              <a:spcBef>
                <a:spcPts val="439"/>
              </a:spcBef>
              <a:buClr>
                <a:srgbClr val="000000"/>
              </a:buClr>
              <a:buFont typeface="Symbol" charset="2"/>
              <a:buChar char=""/>
              <a:tabLst>
                <a:tab algn="l" pos="0"/>
              </a:tabLst>
            </a:pPr>
            <a:r>
              <a:rPr b="0" lang="en-US" sz="2200" spc="-1" strike="noStrike">
                <a:solidFill>
                  <a:srgbClr val="000000"/>
                </a:solidFill>
                <a:latin typeface="Arial"/>
              </a:rPr>
              <a:t>using the</a:t>
            </a:r>
            <a:r>
              <a:rPr b="0" lang="en-US" sz="2200" spc="-1" strike="noStrike">
                <a:solidFill>
                  <a:srgbClr val="000000"/>
                </a:solidFill>
                <a:latin typeface="Arial"/>
              </a:rPr>
              <a:t> Rapid Automatic Keyword Extraction (RAKE) and TF-IDF algorithms to extract keywords, which we then use to calculate the </a:t>
            </a:r>
            <a:r>
              <a:rPr b="0" lang="en-US" sz="2200" spc="-1" strike="noStrike" u="sng">
                <a:solidFill>
                  <a:srgbClr val="000000"/>
                </a:solidFill>
                <a:uFillTx/>
                <a:latin typeface="Arial"/>
              </a:rPr>
              <a:t>cosine similarity matrix</a:t>
            </a:r>
            <a:r>
              <a:rPr b="0" lang="en-US" sz="2200" spc="-1" strike="noStrike">
                <a:solidFill>
                  <a:srgbClr val="000000"/>
                </a:solidFill>
                <a:latin typeface="Arial"/>
              </a:rPr>
              <a:t> and propose movies with similar plots.</a:t>
            </a:r>
            <a:endParaRPr b="0" lang="en-US" sz="2200" spc="-1" strike="noStrike">
              <a:latin typeface="Arial"/>
            </a:endParaRPr>
          </a:p>
          <a:p>
            <a:pPr marL="343080" indent="-343080">
              <a:lnSpc>
                <a:spcPct val="100000"/>
              </a:lnSpc>
              <a:spcBef>
                <a:spcPts val="439"/>
              </a:spcBef>
              <a:buClr>
                <a:srgbClr val="000000"/>
              </a:buClr>
              <a:buFont typeface="Symbol" charset="2"/>
              <a:buChar char=""/>
              <a:tabLst>
                <a:tab algn="l" pos="0"/>
              </a:tabLst>
            </a:pPr>
            <a:r>
              <a:rPr b="0" lang="en-US" sz="2200" spc="-1" strike="noStrike">
                <a:solidFill>
                  <a:srgbClr val="000000"/>
                </a:solidFill>
                <a:latin typeface="Arial"/>
              </a:rPr>
              <a:t>We propose a model that predicts user ratings using a </a:t>
            </a:r>
            <a:r>
              <a:rPr b="0" lang="en-US" sz="2200" spc="-1" strike="noStrike" u="sng">
                <a:solidFill>
                  <a:srgbClr val="000000"/>
                </a:solidFill>
                <a:uFillTx/>
                <a:latin typeface="Arial"/>
              </a:rPr>
              <a:t>weighted average method</a:t>
            </a:r>
            <a:r>
              <a:rPr b="0" lang="en-US" sz="2200" spc="-1" strike="noStrike">
                <a:solidFill>
                  <a:srgbClr val="000000"/>
                </a:solidFill>
                <a:latin typeface="Arial"/>
              </a:rPr>
              <a:t> with </a:t>
            </a:r>
            <a:r>
              <a:rPr b="0" lang="en-US" sz="2200" spc="-1" strike="noStrike" u="sng">
                <a:solidFill>
                  <a:srgbClr val="000000"/>
                </a:solidFill>
                <a:uFillTx/>
                <a:latin typeface="Arial"/>
              </a:rPr>
              <a:t>cosine similarity </a:t>
            </a:r>
            <a:r>
              <a:rPr b="0" lang="en-US" sz="2200" spc="-1" strike="noStrike">
                <a:solidFill>
                  <a:srgbClr val="000000"/>
                </a:solidFill>
                <a:latin typeface="Arial"/>
              </a:rPr>
              <a:t>as the weights for the collaborative filtering technique.</a:t>
            </a:r>
            <a:endParaRPr b="0" lang="en-US" sz="2200" spc="-1" strike="noStrike">
              <a:latin typeface="Arial"/>
            </a:endParaRPr>
          </a:p>
          <a:p>
            <a:pPr marL="343080" indent="-343080">
              <a:lnSpc>
                <a:spcPct val="100000"/>
              </a:lnSpc>
              <a:spcBef>
                <a:spcPts val="439"/>
              </a:spcBef>
              <a:buClr>
                <a:srgbClr val="000000"/>
              </a:buClr>
              <a:buFont typeface="Symbol" charset="2"/>
              <a:buChar char=""/>
              <a:tabLst>
                <a:tab algn="l" pos="0"/>
              </a:tabLst>
            </a:pPr>
            <a:r>
              <a:rPr b="0" lang="en-US" sz="2200" spc="-1" strike="noStrike">
                <a:solidFill>
                  <a:srgbClr val="000000"/>
                </a:solidFill>
                <a:latin typeface="Arial"/>
              </a:rPr>
              <a:t>To assess the accuracy of the model predictions, we use the </a:t>
            </a:r>
            <a:r>
              <a:rPr b="0" lang="en-US" sz="2200" spc="-1" strike="noStrike" u="sng">
                <a:solidFill>
                  <a:srgbClr val="000000"/>
                </a:solidFill>
                <a:uFillTx/>
                <a:latin typeface="Arial"/>
              </a:rPr>
              <a:t>Root Mean Square Error </a:t>
            </a:r>
            <a:r>
              <a:rPr b="0" lang="en-US" sz="2200" spc="-1" strike="noStrike">
                <a:solidFill>
                  <a:srgbClr val="000000"/>
                </a:solidFill>
                <a:latin typeface="Arial"/>
              </a:rPr>
              <a:t>as the error measure</a:t>
            </a:r>
            <a:endParaRPr b="0" lang="en-US" sz="2200" spc="-1" strike="noStrike">
              <a:latin typeface="Arial"/>
            </a:endParaRPr>
          </a:p>
        </p:txBody>
      </p:sp>
      <p:sp>
        <p:nvSpPr>
          <p:cNvPr id="126"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PlaceHolder 1"/>
          <p:cNvSpPr>
            <a:spLocks noGrp="1"/>
          </p:cNvSpPr>
          <p:nvPr>
            <p:ph type="title"/>
          </p:nvPr>
        </p:nvSpPr>
        <p:spPr>
          <a:xfrm>
            <a:off x="1763640" y="116640"/>
            <a:ext cx="6849000" cy="935640"/>
          </a:xfrm>
          <a:prstGeom prst="rect">
            <a:avLst/>
          </a:prstGeom>
          <a:noFill/>
          <a:ln w="0">
            <a:noFill/>
          </a:ln>
        </p:spPr>
        <p:txBody>
          <a:bodyPr numCol="1" spcCol="0" anchor="ctr">
            <a:noAutofit/>
          </a:bodyPr>
          <a:p>
            <a:pPr algn="ctr">
              <a:lnSpc>
                <a:spcPct val="100000"/>
              </a:lnSpc>
              <a:buNone/>
            </a:pPr>
            <a:r>
              <a:rPr b="0" lang="en-US" sz="4400" spc="-1" strike="noStrike">
                <a:solidFill>
                  <a:srgbClr val="000000"/>
                </a:solidFill>
                <a:latin typeface="Arial"/>
              </a:rPr>
              <a:t>Content-Based</a:t>
            </a:r>
            <a:endParaRPr b="0" lang="es-ES" sz="4400" spc="-1" strike="noStrike">
              <a:solidFill>
                <a:srgbClr val="000000"/>
              </a:solidFill>
              <a:latin typeface="Arial"/>
            </a:endParaRPr>
          </a:p>
        </p:txBody>
      </p:sp>
      <p:sp>
        <p:nvSpPr>
          <p:cNvPr id="128" name="Rectangle 3"/>
          <p:cNvSpPr/>
          <p:nvPr/>
        </p:nvSpPr>
        <p:spPr>
          <a:xfrm>
            <a:off x="1763640" y="1196640"/>
            <a:ext cx="6989760" cy="4608000"/>
          </a:xfrm>
          <a:prstGeom prst="rect">
            <a:avLst/>
          </a:prstGeom>
          <a:noFill/>
          <a:ln w="0">
            <a:noFill/>
          </a:ln>
        </p:spPr>
        <p:style>
          <a:lnRef idx="0"/>
          <a:fillRef idx="0"/>
          <a:effectRef idx="0"/>
          <a:fontRef idx="minor"/>
        </p:style>
        <p:txBody>
          <a:bodyPr numCol="1" spcCol="0" anchor="t">
            <a:noAutofit/>
          </a:bodyPr>
          <a:p>
            <a:pPr>
              <a:lnSpc>
                <a:spcPct val="100000"/>
              </a:lnSpc>
              <a:spcBef>
                <a:spcPts val="439"/>
              </a:spcBef>
              <a:buNone/>
              <a:tabLst>
                <a:tab algn="l" pos="0"/>
              </a:tabLst>
            </a:pPr>
            <a:r>
              <a:rPr b="0" lang="en-US" sz="2200" spc="-1" strike="noStrike">
                <a:solidFill>
                  <a:srgbClr val="000000"/>
                </a:solidFill>
                <a:latin typeface="Arial"/>
              </a:rPr>
              <a:t>A content based recommender works with data that the user provides, either explicitly (rating) or implicitly (clicking on a link). Based on that data, a user profile is generated, which is then used to make suggestions to the user. As the user provides more inputs or takes actions on the recommendations, the engine becomes more and more accurate.</a:t>
            </a:r>
            <a:endParaRPr b="0" lang="en-US" sz="2200" spc="-1" strike="noStrike">
              <a:latin typeface="Arial"/>
            </a:endParaRPr>
          </a:p>
        </p:txBody>
      </p:sp>
      <p:graphicFrame>
        <p:nvGraphicFramePr>
          <p:cNvPr id="129" name=""/>
          <p:cNvGraphicFramePr/>
          <p:nvPr/>
        </p:nvGraphicFramePr>
        <p:xfrm>
          <a:off x="3886200" y="3817800"/>
          <a:ext cx="2971800" cy="2630520"/>
        </p:xfrm>
        <a:graphic>
          <a:graphicData uri="http://schemas.openxmlformats.org/presentationml/2006/ole">
            <p:oleObj r:id="rId1" spid="">
              <p:embed/>
              <p:pic>
                <p:nvPicPr>
                  <p:cNvPr id="130" name="" descr=""/>
                  <p:cNvPicPr/>
                  <p:nvPr/>
                </p:nvPicPr>
                <p:blipFill>
                  <a:blip r:embed="rId2"/>
                  <a:stretch/>
                </p:blipFill>
                <p:spPr>
                  <a:xfrm>
                    <a:off x="3886200" y="3817800"/>
                    <a:ext cx="2971800" cy="2630520"/>
                  </a:xfrm>
                  <a:prstGeom prst="rect">
                    <a:avLst/>
                  </a:prstGeom>
                  <a:ln w="0">
                    <a:noFill/>
                  </a:ln>
                </p:spPr>
              </p:pic>
            </p:oleObj>
          </a:graphicData>
        </a:graphic>
      </p:graphicFrame>
      <p:sp>
        <p:nvSpPr>
          <p:cNvPr id="131"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PlaceHolder 1"/>
          <p:cNvSpPr>
            <a:spLocks noGrp="1"/>
          </p:cNvSpPr>
          <p:nvPr>
            <p:ph type="title"/>
          </p:nvPr>
        </p:nvSpPr>
        <p:spPr>
          <a:xfrm>
            <a:off x="1763640" y="116640"/>
            <a:ext cx="6849000" cy="935640"/>
          </a:xfrm>
          <a:prstGeom prst="rect">
            <a:avLst/>
          </a:prstGeom>
          <a:noFill/>
          <a:ln w="0">
            <a:noFill/>
          </a:ln>
        </p:spPr>
        <p:txBody>
          <a:bodyPr numCol="1" spcCol="0" anchor="ctr">
            <a:noAutofit/>
          </a:bodyPr>
          <a:p>
            <a:pPr algn="ctr">
              <a:lnSpc>
                <a:spcPct val="100000"/>
              </a:lnSpc>
              <a:buNone/>
            </a:pPr>
            <a:r>
              <a:rPr b="0" lang="en-US" sz="4400" spc="-1" strike="noStrike">
                <a:solidFill>
                  <a:srgbClr val="000000"/>
                </a:solidFill>
                <a:latin typeface="Arial"/>
              </a:rPr>
              <a:t>Content-Based </a:t>
            </a:r>
            <a:r>
              <a:rPr b="0" lang="en-US" sz="1600" spc="-1" strike="noStrike">
                <a:solidFill>
                  <a:srgbClr val="000000"/>
                </a:solidFill>
                <a:latin typeface="Arial"/>
              </a:rPr>
              <a:t>(cntd)</a:t>
            </a:r>
            <a:endParaRPr b="0" lang="es-ES" sz="1600" spc="-1" strike="noStrike">
              <a:solidFill>
                <a:srgbClr val="000000"/>
              </a:solidFill>
              <a:latin typeface="Arial"/>
            </a:endParaRPr>
          </a:p>
        </p:txBody>
      </p:sp>
      <p:sp>
        <p:nvSpPr>
          <p:cNvPr id="133" name="Rectangle 3"/>
          <p:cNvSpPr/>
          <p:nvPr/>
        </p:nvSpPr>
        <p:spPr>
          <a:xfrm>
            <a:off x="1763640" y="1196640"/>
            <a:ext cx="6989760" cy="4608000"/>
          </a:xfrm>
          <a:prstGeom prst="rect">
            <a:avLst/>
          </a:prstGeom>
          <a:noFill/>
          <a:ln w="0">
            <a:noFill/>
          </a:ln>
        </p:spPr>
        <p:style>
          <a:lnRef idx="0"/>
          <a:fillRef idx="0"/>
          <a:effectRef idx="0"/>
          <a:fontRef idx="minor"/>
        </p:style>
        <p:txBody>
          <a:bodyPr numCol="1" spcCol="0" anchor="t">
            <a:noAutofit/>
          </a:bodyPr>
          <a:p>
            <a:pPr>
              <a:lnSpc>
                <a:spcPct val="100000"/>
              </a:lnSpc>
              <a:spcBef>
                <a:spcPts val="439"/>
              </a:spcBef>
              <a:buNone/>
              <a:tabLst>
                <a:tab algn="l" pos="0"/>
              </a:tabLst>
            </a:pPr>
            <a:r>
              <a:rPr b="0" lang="en-US" sz="2200" spc="-1" strike="noStrike">
                <a:solidFill>
                  <a:srgbClr val="000000"/>
                </a:solidFill>
                <a:latin typeface="Arial"/>
              </a:rPr>
              <a:t>This method uses some information that can extract item characteristics as training data.</a:t>
            </a:r>
            <a:endParaRPr b="0" lang="en-US" sz="2200" spc="-1" strike="noStrike">
              <a:latin typeface="Arial"/>
            </a:endParaRPr>
          </a:p>
          <a:p>
            <a:pPr>
              <a:lnSpc>
                <a:spcPct val="100000"/>
              </a:lnSpc>
              <a:spcBef>
                <a:spcPts val="439"/>
              </a:spcBef>
              <a:buNone/>
              <a:tabLst>
                <a:tab algn="l" pos="0"/>
              </a:tabLst>
            </a:pPr>
            <a:r>
              <a:rPr b="0" lang="en-US" sz="2200" spc="-1" strike="noStrike">
                <a:solidFill>
                  <a:srgbClr val="000000"/>
                </a:solidFill>
                <a:latin typeface="Arial"/>
              </a:rPr>
              <a:t>Some content-based movie recommendation systems employ movie metadata (e.g. movie genre, cast, director of the movie) as input.</a:t>
            </a:r>
            <a:endParaRPr b="0" lang="en-US" sz="2200" spc="-1" strike="noStrike">
              <a:latin typeface="Arial"/>
            </a:endParaRPr>
          </a:p>
          <a:p>
            <a:pPr>
              <a:lnSpc>
                <a:spcPct val="100000"/>
              </a:lnSpc>
              <a:spcBef>
                <a:spcPts val="439"/>
              </a:spcBef>
              <a:buNone/>
              <a:tabLst>
                <a:tab algn="l" pos="0"/>
              </a:tabLst>
            </a:pPr>
            <a:endParaRPr b="0" lang="en-US" sz="2200" spc="-1" strike="noStrike">
              <a:latin typeface="Arial"/>
            </a:endParaRPr>
          </a:p>
        </p:txBody>
      </p:sp>
      <p:pic>
        <p:nvPicPr>
          <p:cNvPr id="134" name="Picture 3" descr=""/>
          <p:cNvPicPr/>
          <p:nvPr/>
        </p:nvPicPr>
        <p:blipFill>
          <a:blip r:embed="rId1"/>
          <a:stretch/>
        </p:blipFill>
        <p:spPr>
          <a:xfrm>
            <a:off x="1763640" y="3933000"/>
            <a:ext cx="6989760" cy="1485360"/>
          </a:xfrm>
          <a:prstGeom prst="rect">
            <a:avLst/>
          </a:prstGeom>
          <a:ln w="0">
            <a:noFill/>
          </a:ln>
        </p:spPr>
      </p:pic>
      <p:sp>
        <p:nvSpPr>
          <p:cNvPr id="135"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PlaceHolder 1"/>
          <p:cNvSpPr>
            <a:spLocks noGrp="1"/>
          </p:cNvSpPr>
          <p:nvPr>
            <p:ph type="title"/>
          </p:nvPr>
        </p:nvSpPr>
        <p:spPr>
          <a:xfrm>
            <a:off x="1763640" y="116640"/>
            <a:ext cx="6849000" cy="935640"/>
          </a:xfrm>
          <a:prstGeom prst="rect">
            <a:avLst/>
          </a:prstGeom>
          <a:noFill/>
          <a:ln w="0">
            <a:noFill/>
          </a:ln>
        </p:spPr>
        <p:txBody>
          <a:bodyPr numCol="1" spcCol="0" anchor="ctr">
            <a:noAutofit/>
          </a:bodyPr>
          <a:p>
            <a:pPr algn="ctr">
              <a:lnSpc>
                <a:spcPct val="100000"/>
              </a:lnSpc>
              <a:buNone/>
            </a:pPr>
            <a:r>
              <a:rPr b="0" lang="en-US" sz="4400" spc="-1" strike="noStrike">
                <a:solidFill>
                  <a:srgbClr val="000000"/>
                </a:solidFill>
                <a:latin typeface="Arial"/>
              </a:rPr>
              <a:t>Content-Based </a:t>
            </a:r>
            <a:r>
              <a:rPr b="0" lang="en-US" sz="1600" spc="-1" strike="noStrike">
                <a:solidFill>
                  <a:srgbClr val="000000"/>
                </a:solidFill>
                <a:latin typeface="Arial"/>
              </a:rPr>
              <a:t>(cntd)</a:t>
            </a:r>
            <a:endParaRPr b="0" lang="es-ES" sz="1600" spc="-1" strike="noStrike">
              <a:solidFill>
                <a:srgbClr val="000000"/>
              </a:solidFill>
              <a:latin typeface="Arial"/>
            </a:endParaRPr>
          </a:p>
        </p:txBody>
      </p:sp>
      <p:sp>
        <p:nvSpPr>
          <p:cNvPr id="137" name="Rectangle 3"/>
          <p:cNvSpPr/>
          <p:nvPr/>
        </p:nvSpPr>
        <p:spPr>
          <a:xfrm>
            <a:off x="1763640" y="1196640"/>
            <a:ext cx="7128360" cy="4608000"/>
          </a:xfrm>
          <a:prstGeom prst="rect">
            <a:avLst/>
          </a:prstGeom>
          <a:noFill/>
          <a:ln w="0">
            <a:noFill/>
          </a:ln>
        </p:spPr>
        <p:style>
          <a:lnRef idx="0"/>
          <a:fillRef idx="0"/>
          <a:effectRef idx="0"/>
          <a:fontRef idx="minor"/>
        </p:style>
        <p:txBody>
          <a:bodyPr numCol="1" spcCol="0" anchor="t">
            <a:noAutofit/>
          </a:bodyPr>
          <a:p>
            <a:pPr>
              <a:lnSpc>
                <a:spcPct val="100000"/>
              </a:lnSpc>
              <a:spcBef>
                <a:spcPts val="439"/>
              </a:spcBef>
              <a:buNone/>
              <a:tabLst>
                <a:tab algn="l" pos="0"/>
              </a:tabLst>
            </a:pPr>
            <a:r>
              <a:rPr b="0" lang="en-US" sz="2200" spc="-1" strike="noStrike">
                <a:solidFill>
                  <a:srgbClr val="000000"/>
                </a:solidFill>
                <a:latin typeface="Arial"/>
              </a:rPr>
              <a:t>Text documents are the other most common information source for content-based recommendation systems and we can get help from NLP to process content.</a:t>
            </a:r>
            <a:endParaRPr b="0" lang="en-US" sz="2200" spc="-1" strike="noStrike">
              <a:latin typeface="Arial"/>
            </a:endParaRPr>
          </a:p>
        </p:txBody>
      </p:sp>
      <p:graphicFrame>
        <p:nvGraphicFramePr>
          <p:cNvPr id="138" name=""/>
          <p:cNvGraphicFramePr/>
          <p:nvPr/>
        </p:nvGraphicFramePr>
        <p:xfrm>
          <a:off x="1809720" y="2446920"/>
          <a:ext cx="7010640" cy="3985200"/>
        </p:xfrm>
        <a:graphic>
          <a:graphicData uri="http://schemas.openxmlformats.org/presentationml/2006/ole">
            <p:oleObj r:id="rId1" spid="">
              <p:embed/>
              <p:pic>
                <p:nvPicPr>
                  <p:cNvPr id="139" name="" descr=""/>
                  <p:cNvPicPr/>
                  <p:nvPr/>
                </p:nvPicPr>
                <p:blipFill>
                  <a:blip r:embed="rId2"/>
                  <a:stretch/>
                </p:blipFill>
                <p:spPr>
                  <a:xfrm>
                    <a:off x="1809720" y="2446920"/>
                    <a:ext cx="7010640" cy="3985200"/>
                  </a:xfrm>
                  <a:prstGeom prst="rect">
                    <a:avLst/>
                  </a:prstGeom>
                  <a:ln w="0">
                    <a:noFill/>
                  </a:ln>
                </p:spPr>
              </p:pic>
            </p:oleObj>
          </a:graphicData>
        </a:graphic>
      </p:graphicFrame>
      <p:sp>
        <p:nvSpPr>
          <p:cNvPr id="140"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pic>
        <p:nvPicPr>
          <p:cNvPr id="141" name="" descr=""/>
          <p:cNvPicPr/>
          <p:nvPr/>
        </p:nvPicPr>
        <p:blipFill>
          <a:blip r:embed="rId3"/>
          <a:stretch/>
        </p:blipFill>
        <p:spPr>
          <a:xfrm>
            <a:off x="1803240" y="2438280"/>
            <a:ext cx="7010280" cy="397512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PlaceHolder 1"/>
          <p:cNvSpPr>
            <a:spLocks noGrp="1"/>
          </p:cNvSpPr>
          <p:nvPr>
            <p:ph type="title"/>
          </p:nvPr>
        </p:nvSpPr>
        <p:spPr>
          <a:xfrm>
            <a:off x="1763640" y="116640"/>
            <a:ext cx="6849000" cy="935640"/>
          </a:xfrm>
          <a:prstGeom prst="rect">
            <a:avLst/>
          </a:prstGeom>
          <a:noFill/>
          <a:ln w="0">
            <a:noFill/>
          </a:ln>
        </p:spPr>
        <p:txBody>
          <a:bodyPr numCol="1" spcCol="0" anchor="ctr">
            <a:noAutofit/>
          </a:bodyPr>
          <a:p>
            <a:pPr algn="ctr">
              <a:lnSpc>
                <a:spcPct val="100000"/>
              </a:lnSpc>
              <a:buNone/>
            </a:pPr>
            <a:r>
              <a:rPr b="0" lang="en-US" sz="4400" spc="-1" strike="noStrike">
                <a:solidFill>
                  <a:srgbClr val="000000"/>
                </a:solidFill>
                <a:latin typeface="Arial"/>
              </a:rPr>
              <a:t>K-means</a:t>
            </a:r>
            <a:endParaRPr b="0" lang="es-ES" sz="4400" spc="-1" strike="noStrike">
              <a:solidFill>
                <a:srgbClr val="000000"/>
              </a:solidFill>
              <a:latin typeface="Arial"/>
            </a:endParaRPr>
          </a:p>
        </p:txBody>
      </p:sp>
      <p:sp>
        <p:nvSpPr>
          <p:cNvPr id="143" name="Rectangle 3"/>
          <p:cNvSpPr/>
          <p:nvPr/>
        </p:nvSpPr>
        <p:spPr>
          <a:xfrm>
            <a:off x="1763640" y="1196640"/>
            <a:ext cx="7128360" cy="5328360"/>
          </a:xfrm>
          <a:prstGeom prst="rect">
            <a:avLst/>
          </a:prstGeom>
          <a:noFill/>
          <a:ln w="0">
            <a:noFill/>
          </a:ln>
        </p:spPr>
        <p:style>
          <a:lnRef idx="0"/>
          <a:fillRef idx="0"/>
          <a:effectRef idx="0"/>
          <a:fontRef idx="minor"/>
        </p:style>
        <p:txBody>
          <a:bodyPr numCol="1" spcCol="0" anchor="t">
            <a:noAutofit/>
          </a:bodyPr>
          <a:p>
            <a:pPr algn="just">
              <a:lnSpc>
                <a:spcPct val="100000"/>
              </a:lnSpc>
              <a:spcBef>
                <a:spcPts val="439"/>
              </a:spcBef>
              <a:buNone/>
            </a:pPr>
            <a:r>
              <a:rPr b="0" lang="en-US" sz="2200" spc="-1" strike="noStrike">
                <a:solidFill>
                  <a:srgbClr val="000000"/>
                </a:solidFill>
                <a:latin typeface="Arial"/>
              </a:rPr>
              <a:t>K-means clustering is a popular machine learning algorithm used for grouping similar data points into clusters. While it is not typically used directly for movie recommendation systems, it can be applied as a part of the recommendation process.</a:t>
            </a:r>
            <a:endParaRPr b="0" lang="en-US" sz="2200" spc="-1" strike="noStrike">
              <a:latin typeface="Arial"/>
            </a:endParaRPr>
          </a:p>
          <a:p>
            <a:pPr algn="just">
              <a:lnSpc>
                <a:spcPct val="100000"/>
              </a:lnSpc>
              <a:spcBef>
                <a:spcPts val="439"/>
              </a:spcBef>
              <a:buNone/>
            </a:pPr>
            <a:endParaRPr b="0" lang="en-US" sz="2200" spc="-1" strike="noStrike">
              <a:latin typeface="Arial"/>
            </a:endParaRPr>
          </a:p>
          <a:p>
            <a:pPr algn="just">
              <a:lnSpc>
                <a:spcPct val="100000"/>
              </a:lnSpc>
              <a:spcBef>
                <a:spcPts val="439"/>
              </a:spcBef>
              <a:buNone/>
            </a:pPr>
            <a:endParaRPr b="0" lang="en-US" sz="2200" spc="-1" strike="noStrike">
              <a:latin typeface="Arial"/>
            </a:endParaRPr>
          </a:p>
          <a:p>
            <a:pPr algn="just">
              <a:lnSpc>
                <a:spcPct val="100000"/>
              </a:lnSpc>
              <a:spcBef>
                <a:spcPts val="439"/>
              </a:spcBef>
              <a:buNone/>
            </a:pPr>
            <a:endParaRPr b="0" lang="en-US" sz="2200" spc="-1" strike="noStrike">
              <a:latin typeface="Arial"/>
            </a:endParaRPr>
          </a:p>
          <a:p>
            <a:pPr algn="just">
              <a:lnSpc>
                <a:spcPct val="100000"/>
              </a:lnSpc>
              <a:spcBef>
                <a:spcPts val="439"/>
              </a:spcBef>
              <a:buNone/>
            </a:pPr>
            <a:endParaRPr b="0" lang="en-US" sz="2200" spc="-1" strike="noStrike">
              <a:latin typeface="Arial"/>
            </a:endParaRPr>
          </a:p>
          <a:p>
            <a:pPr algn="just">
              <a:lnSpc>
                <a:spcPct val="100000"/>
              </a:lnSpc>
              <a:spcBef>
                <a:spcPts val="439"/>
              </a:spcBef>
              <a:buNone/>
            </a:pPr>
            <a:endParaRPr b="0" lang="en-US" sz="2200" spc="-1" strike="noStrike">
              <a:latin typeface="Arial"/>
            </a:endParaRPr>
          </a:p>
          <a:p>
            <a:pPr algn="just">
              <a:lnSpc>
                <a:spcPct val="100000"/>
              </a:lnSpc>
              <a:spcBef>
                <a:spcPts val="439"/>
              </a:spcBef>
              <a:buNone/>
            </a:pPr>
            <a:endParaRPr b="0" lang="en-US" sz="2200" spc="-1" strike="noStrike">
              <a:latin typeface="Arial"/>
            </a:endParaRPr>
          </a:p>
        </p:txBody>
      </p:sp>
      <p:sp>
        <p:nvSpPr>
          <p:cNvPr id="144" name="Rectangle 6"/>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pic>
        <p:nvPicPr>
          <p:cNvPr id="145" name="" descr=""/>
          <p:cNvPicPr/>
          <p:nvPr/>
        </p:nvPicPr>
        <p:blipFill>
          <a:blip r:embed="rId1"/>
          <a:stretch/>
        </p:blipFill>
        <p:spPr>
          <a:xfrm>
            <a:off x="2502000" y="3283200"/>
            <a:ext cx="5727600" cy="288900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PlaceHolder 1"/>
          <p:cNvSpPr>
            <a:spLocks noGrp="1"/>
          </p:cNvSpPr>
          <p:nvPr>
            <p:ph type="title"/>
          </p:nvPr>
        </p:nvSpPr>
        <p:spPr>
          <a:xfrm>
            <a:off x="1763640" y="116640"/>
            <a:ext cx="6849000" cy="935640"/>
          </a:xfrm>
          <a:prstGeom prst="rect">
            <a:avLst/>
          </a:prstGeom>
          <a:noFill/>
          <a:ln w="0">
            <a:noFill/>
          </a:ln>
        </p:spPr>
        <p:txBody>
          <a:bodyPr numCol="1" spcCol="0" anchor="ctr">
            <a:noAutofit/>
          </a:bodyPr>
          <a:p>
            <a:pPr algn="ctr">
              <a:lnSpc>
                <a:spcPct val="100000"/>
              </a:lnSpc>
              <a:buNone/>
            </a:pPr>
            <a:r>
              <a:rPr b="0" lang="en-US" sz="4400" spc="-1" strike="noStrike">
                <a:solidFill>
                  <a:srgbClr val="000000"/>
                </a:solidFill>
                <a:latin typeface="Arial"/>
                <a:ea typeface="Noto Sans CJK SC"/>
              </a:rPr>
              <a:t>K-means</a:t>
            </a:r>
            <a:r>
              <a:rPr b="0" lang="en-US" sz="4400" spc="-1" strike="noStrike">
                <a:solidFill>
                  <a:srgbClr val="000000"/>
                </a:solidFill>
                <a:latin typeface="Arial"/>
              </a:rPr>
              <a:t> </a:t>
            </a:r>
            <a:r>
              <a:rPr b="0" lang="en-US" sz="1600" spc="-1" strike="noStrike">
                <a:solidFill>
                  <a:srgbClr val="000000"/>
                </a:solidFill>
                <a:latin typeface="Arial"/>
              </a:rPr>
              <a:t>(cntd)</a:t>
            </a:r>
            <a:endParaRPr b="0" lang="es-ES" sz="1600" spc="-1" strike="noStrike">
              <a:solidFill>
                <a:srgbClr val="000000"/>
              </a:solidFill>
              <a:latin typeface="Arial"/>
            </a:endParaRPr>
          </a:p>
        </p:txBody>
      </p:sp>
      <p:sp>
        <p:nvSpPr>
          <p:cNvPr id="147" name="Rectangle 4"/>
          <p:cNvSpPr/>
          <p:nvPr/>
        </p:nvSpPr>
        <p:spPr>
          <a:xfrm>
            <a:off x="1763640" y="1196640"/>
            <a:ext cx="7128360" cy="5328360"/>
          </a:xfrm>
          <a:prstGeom prst="rect">
            <a:avLst/>
          </a:prstGeom>
          <a:noFill/>
          <a:ln w="0">
            <a:noFill/>
          </a:ln>
        </p:spPr>
        <p:style>
          <a:lnRef idx="0"/>
          <a:fillRef idx="0"/>
          <a:effectRef idx="0"/>
          <a:fontRef idx="minor"/>
        </p:style>
        <p:txBody>
          <a:bodyPr numCol="1" spcCol="0" anchor="t">
            <a:noAutofit/>
          </a:bodyPr>
          <a:p>
            <a:pPr algn="just">
              <a:lnSpc>
                <a:spcPct val="100000"/>
              </a:lnSpc>
              <a:spcBef>
                <a:spcPts val="439"/>
              </a:spcBef>
              <a:buNone/>
            </a:pPr>
            <a:r>
              <a:rPr b="0" lang="en-US" sz="2200" spc="-1" strike="noStrike">
                <a:solidFill>
                  <a:srgbClr val="000000"/>
                </a:solidFill>
                <a:latin typeface="Arial"/>
              </a:rPr>
              <a:t>In movie recommendation systems, clustering </a:t>
            </a:r>
            <a:r>
              <a:rPr b="0" lang="en-US" sz="2200" spc="-1" strike="noStrike">
                <a:solidFill>
                  <a:srgbClr val="000000"/>
                </a:solidFill>
                <a:latin typeface="Arial"/>
              </a:rPr>
              <a:t>techniques like k-means can be employed to identify </a:t>
            </a:r>
            <a:r>
              <a:rPr b="0" lang="en-US" sz="2200" spc="-1" strike="noStrike">
                <a:solidFill>
                  <a:srgbClr val="000000"/>
                </a:solidFill>
                <a:latin typeface="Arial"/>
              </a:rPr>
              <a:t>groups of users or movies with similar characteristics. </a:t>
            </a:r>
            <a:r>
              <a:rPr b="0" lang="en-US" sz="2200" spc="-1" strike="noStrike">
                <a:solidFill>
                  <a:srgbClr val="000000"/>
                </a:solidFill>
                <a:latin typeface="Arial"/>
              </a:rPr>
              <a:t>This is often done by analyzing features such as </a:t>
            </a:r>
            <a:r>
              <a:rPr b="0" lang="en-US" sz="2200" spc="-1" strike="noStrike">
                <a:solidFill>
                  <a:srgbClr val="000000"/>
                </a:solidFill>
                <a:latin typeface="Arial"/>
              </a:rPr>
              <a:t>movie genres, actors, directors, user ratings, or other </a:t>
            </a:r>
            <a:r>
              <a:rPr b="0" lang="en-US" sz="2200" spc="-1" strike="noStrike">
                <a:solidFill>
                  <a:srgbClr val="000000"/>
                </a:solidFill>
                <a:latin typeface="Arial"/>
              </a:rPr>
              <a:t>relevant attributes.</a:t>
            </a:r>
            <a:endParaRPr b="0" lang="en-US" sz="2200" spc="-1" strike="noStrike">
              <a:latin typeface="Arial"/>
            </a:endParaRPr>
          </a:p>
        </p:txBody>
      </p:sp>
      <p:sp>
        <p:nvSpPr>
          <p:cNvPr id="148" name="Rectangle 7"/>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PlaceHolder 1"/>
          <p:cNvSpPr>
            <a:spLocks noGrp="1"/>
          </p:cNvSpPr>
          <p:nvPr>
            <p:ph type="title"/>
          </p:nvPr>
        </p:nvSpPr>
        <p:spPr>
          <a:xfrm>
            <a:off x="1763640" y="116640"/>
            <a:ext cx="6849000" cy="935640"/>
          </a:xfrm>
          <a:prstGeom prst="rect">
            <a:avLst/>
          </a:prstGeom>
          <a:noFill/>
          <a:ln w="0">
            <a:noFill/>
          </a:ln>
        </p:spPr>
        <p:txBody>
          <a:bodyPr numCol="1" spcCol="0" anchor="ctr">
            <a:noAutofit/>
          </a:bodyPr>
          <a:p>
            <a:pPr algn="ctr">
              <a:lnSpc>
                <a:spcPct val="100000"/>
              </a:lnSpc>
              <a:buNone/>
            </a:pPr>
            <a:r>
              <a:rPr b="0" lang="en-US" sz="4400" spc="-1" strike="noStrike">
                <a:solidFill>
                  <a:srgbClr val="000000"/>
                </a:solidFill>
                <a:latin typeface="Arial"/>
              </a:rPr>
              <a:t>TF-IDF </a:t>
            </a:r>
            <a:r>
              <a:rPr b="0" lang="en-US" sz="1600" spc="-1" strike="noStrike">
                <a:solidFill>
                  <a:srgbClr val="000000"/>
                </a:solidFill>
                <a:latin typeface="Arial"/>
              </a:rPr>
              <a:t>(cntd)</a:t>
            </a:r>
            <a:endParaRPr b="0" lang="es-ES" sz="1600" spc="-1" strike="noStrike">
              <a:solidFill>
                <a:srgbClr val="000000"/>
              </a:solidFill>
              <a:latin typeface="Arial"/>
            </a:endParaRPr>
          </a:p>
        </p:txBody>
      </p:sp>
      <p:sp>
        <p:nvSpPr>
          <p:cNvPr id="150" name="Rectangle 3"/>
          <p:cNvSpPr/>
          <p:nvPr/>
        </p:nvSpPr>
        <p:spPr>
          <a:xfrm>
            <a:off x="1763640" y="1196640"/>
            <a:ext cx="7128360" cy="4608000"/>
          </a:xfrm>
          <a:prstGeom prst="rect">
            <a:avLst/>
          </a:prstGeom>
          <a:noFill/>
          <a:ln w="0">
            <a:noFill/>
          </a:ln>
        </p:spPr>
        <p:style>
          <a:lnRef idx="0"/>
          <a:fillRef idx="0"/>
          <a:effectRef idx="0"/>
          <a:fontRef idx="minor"/>
        </p:style>
        <p:txBody>
          <a:bodyPr numCol="1" spcCol="0" anchor="t">
            <a:noAutofit/>
          </a:bodyPr>
          <a:p>
            <a:pPr>
              <a:lnSpc>
                <a:spcPct val="100000"/>
              </a:lnSpc>
              <a:spcBef>
                <a:spcPts val="439"/>
              </a:spcBef>
              <a:buNone/>
              <a:tabLst>
                <a:tab algn="l" pos="0"/>
              </a:tabLst>
            </a:pPr>
            <a:r>
              <a:rPr b="0" lang="en-US" sz="2200" spc="-1" strike="noStrike">
                <a:solidFill>
                  <a:srgbClr val="000000"/>
                </a:solidFill>
                <a:latin typeface="Arial"/>
              </a:rPr>
              <a:t>TF-IDF for a word in a document is calculated by multiplying two different metrics: </a:t>
            </a:r>
            <a:endParaRPr b="0" lang="en-US" sz="2200" spc="-1" strike="noStrike">
              <a:latin typeface="Arial"/>
            </a:endParaRPr>
          </a:p>
          <a:p>
            <a:pPr marL="343080" indent="-343080">
              <a:lnSpc>
                <a:spcPct val="100000"/>
              </a:lnSpc>
              <a:spcBef>
                <a:spcPts val="439"/>
              </a:spcBef>
              <a:buClr>
                <a:srgbClr val="000000"/>
              </a:buClr>
              <a:buFont typeface="Arial"/>
              <a:buChar char="•"/>
              <a:tabLst>
                <a:tab algn="l" pos="0"/>
              </a:tabLst>
            </a:pPr>
            <a:r>
              <a:rPr b="0" lang="en-US" sz="2200" spc="-1" strike="noStrike">
                <a:solidFill>
                  <a:srgbClr val="000000"/>
                </a:solidFill>
                <a:latin typeface="Arial"/>
              </a:rPr>
              <a:t>The </a:t>
            </a:r>
            <a:r>
              <a:rPr b="1" lang="en-US" sz="2200" spc="-1" strike="noStrike">
                <a:solidFill>
                  <a:srgbClr val="000000"/>
                </a:solidFill>
                <a:latin typeface="Arial"/>
              </a:rPr>
              <a:t>term frequency</a:t>
            </a:r>
            <a:r>
              <a:rPr b="0" lang="en-US" sz="2200" spc="-1" strike="noStrike">
                <a:solidFill>
                  <a:srgbClr val="000000"/>
                </a:solidFill>
                <a:latin typeface="Arial"/>
              </a:rPr>
              <a:t> of a word in a document. There are several ways of calculating this frequency, with the simplest being a raw count of instances a word appears in a document. Then, there are ways to adjust the frequency, by length of a document, or by the raw frequency of the most frequent word in a document.</a:t>
            </a:r>
            <a:endParaRPr b="0" lang="en-US" sz="2200" spc="-1" strike="noStrike">
              <a:latin typeface="Arial"/>
            </a:endParaRPr>
          </a:p>
        </p:txBody>
      </p:sp>
      <p:sp>
        <p:nvSpPr>
          <p:cNvPr id="151"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title"/>
          </p:nvPr>
        </p:nvSpPr>
        <p:spPr>
          <a:xfrm>
            <a:off x="1763640" y="116640"/>
            <a:ext cx="6849000" cy="935640"/>
          </a:xfrm>
          <a:prstGeom prst="rect">
            <a:avLst/>
          </a:prstGeom>
          <a:noFill/>
          <a:ln w="0">
            <a:noFill/>
          </a:ln>
        </p:spPr>
        <p:txBody>
          <a:bodyPr numCol="1" spcCol="0" anchor="ctr">
            <a:noAutofit/>
          </a:bodyPr>
          <a:p>
            <a:pPr algn="ctr">
              <a:lnSpc>
                <a:spcPct val="100000"/>
              </a:lnSpc>
              <a:buNone/>
            </a:pPr>
            <a:r>
              <a:rPr b="0" lang="en-US" sz="4400" spc="-1" strike="noStrike">
                <a:solidFill>
                  <a:srgbClr val="000000"/>
                </a:solidFill>
                <a:latin typeface="Arial"/>
              </a:rPr>
              <a:t>TF-IDF </a:t>
            </a:r>
            <a:r>
              <a:rPr b="0" lang="en-US" sz="1600" spc="-1" strike="noStrike">
                <a:solidFill>
                  <a:srgbClr val="000000"/>
                </a:solidFill>
                <a:latin typeface="Arial"/>
              </a:rPr>
              <a:t>(cntd)</a:t>
            </a:r>
            <a:endParaRPr b="0" lang="es-ES" sz="1600" spc="-1" strike="noStrike">
              <a:solidFill>
                <a:srgbClr val="000000"/>
              </a:solidFill>
              <a:latin typeface="Arial"/>
            </a:endParaRPr>
          </a:p>
        </p:txBody>
      </p:sp>
      <p:sp>
        <p:nvSpPr>
          <p:cNvPr id="153" name="Rectangle 3"/>
          <p:cNvSpPr/>
          <p:nvPr/>
        </p:nvSpPr>
        <p:spPr>
          <a:xfrm>
            <a:off x="1763640" y="1196640"/>
            <a:ext cx="7128360" cy="4608000"/>
          </a:xfrm>
          <a:prstGeom prst="rect">
            <a:avLst/>
          </a:prstGeom>
          <a:noFill/>
          <a:ln w="0">
            <a:noFill/>
          </a:ln>
        </p:spPr>
        <p:style>
          <a:lnRef idx="0"/>
          <a:fillRef idx="0"/>
          <a:effectRef idx="0"/>
          <a:fontRef idx="minor"/>
        </p:style>
        <p:txBody>
          <a:bodyPr numCol="1" spcCol="0" anchor="t">
            <a:noAutofit/>
          </a:bodyPr>
          <a:p>
            <a:pPr>
              <a:lnSpc>
                <a:spcPct val="100000"/>
              </a:lnSpc>
              <a:spcBef>
                <a:spcPts val="439"/>
              </a:spcBef>
              <a:buNone/>
              <a:tabLst>
                <a:tab algn="l" pos="0"/>
              </a:tabLst>
            </a:pPr>
            <a:r>
              <a:rPr b="0" lang="en-US" sz="2200" spc="-1" strike="noStrike">
                <a:solidFill>
                  <a:srgbClr val="000000"/>
                </a:solidFill>
                <a:latin typeface="Arial"/>
              </a:rPr>
              <a:t>TF-IDF for a word in a document is calculated by multiplying two different metrics: </a:t>
            </a:r>
            <a:r>
              <a:rPr b="0" lang="en-US" sz="1400" spc="-1" strike="noStrike">
                <a:solidFill>
                  <a:srgbClr val="000000"/>
                </a:solidFill>
                <a:latin typeface="Arial"/>
              </a:rPr>
              <a:t>(cntd)</a:t>
            </a:r>
            <a:r>
              <a:rPr b="0" lang="en-US" sz="2200" spc="-1" strike="noStrike">
                <a:solidFill>
                  <a:srgbClr val="000000"/>
                </a:solidFill>
                <a:latin typeface="Arial"/>
              </a:rPr>
              <a:t> </a:t>
            </a:r>
            <a:endParaRPr b="0" lang="en-US" sz="2200" spc="-1" strike="noStrike">
              <a:latin typeface="Arial"/>
            </a:endParaRPr>
          </a:p>
          <a:p>
            <a:pPr marL="343080" indent="-343080">
              <a:lnSpc>
                <a:spcPct val="100000"/>
              </a:lnSpc>
              <a:spcBef>
                <a:spcPts val="439"/>
              </a:spcBef>
              <a:buClr>
                <a:srgbClr val="000000"/>
              </a:buClr>
              <a:buFont typeface="Arial"/>
              <a:buChar char="•"/>
              <a:tabLst>
                <a:tab algn="l" pos="0"/>
              </a:tabLst>
            </a:pPr>
            <a:r>
              <a:rPr b="0" lang="en-US" sz="2200" spc="-1" strike="noStrike">
                <a:solidFill>
                  <a:srgbClr val="000000"/>
                </a:solidFill>
                <a:latin typeface="Arial"/>
              </a:rPr>
              <a:t>The </a:t>
            </a:r>
            <a:r>
              <a:rPr b="1" lang="en-US" sz="2200" spc="-1" strike="noStrike">
                <a:solidFill>
                  <a:srgbClr val="000000"/>
                </a:solidFill>
                <a:latin typeface="Arial"/>
              </a:rPr>
              <a:t>inverse document frequency</a:t>
            </a:r>
            <a:r>
              <a:rPr b="0" lang="en-US" sz="2200" spc="-1" strike="noStrike">
                <a:solidFill>
                  <a:srgbClr val="000000"/>
                </a:solidFill>
                <a:latin typeface="Arial"/>
              </a:rPr>
              <a:t> of the word across a set of documents. This means, how common or rare a word is in the entire document set. The closer it is to 0, the more common a word is. This metric can be calculated by taking the total number of documents, dividing it by the number of documents that contain a word, and calculating the logarithm.</a:t>
            </a:r>
            <a:endParaRPr b="0" lang="en-US" sz="2200" spc="-1" strike="noStrike">
              <a:latin typeface="Arial"/>
            </a:endParaRPr>
          </a:p>
          <a:p>
            <a:pPr marL="343080" indent="-343080">
              <a:lnSpc>
                <a:spcPct val="100000"/>
              </a:lnSpc>
              <a:spcBef>
                <a:spcPts val="439"/>
              </a:spcBef>
              <a:buClr>
                <a:srgbClr val="000000"/>
              </a:buClr>
              <a:buFont typeface="Arial"/>
              <a:buChar char="•"/>
              <a:tabLst>
                <a:tab algn="l" pos="0"/>
              </a:tabLst>
            </a:pPr>
            <a:r>
              <a:rPr b="0" lang="en-US" sz="2200" spc="-1" strike="noStrike">
                <a:solidFill>
                  <a:srgbClr val="000000"/>
                </a:solidFill>
                <a:latin typeface="Arial"/>
              </a:rPr>
              <a:t>So, if the word is very common and appears in many documents, this number will approach 0. Otherwise, it will approach 1.</a:t>
            </a:r>
            <a:endParaRPr b="0" lang="en-US" sz="2200" spc="-1" strike="noStrike">
              <a:latin typeface="Arial"/>
            </a:endParaRPr>
          </a:p>
        </p:txBody>
      </p:sp>
      <p:sp>
        <p:nvSpPr>
          <p:cNvPr id="154" name="Rectangle 3"/>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PlaceHolder 1"/>
          <p:cNvSpPr>
            <a:spLocks noGrp="1"/>
          </p:cNvSpPr>
          <p:nvPr>
            <p:ph type="title"/>
          </p:nvPr>
        </p:nvSpPr>
        <p:spPr>
          <a:xfrm>
            <a:off x="1763640" y="116640"/>
            <a:ext cx="6849000" cy="935640"/>
          </a:xfrm>
          <a:prstGeom prst="rect">
            <a:avLst/>
          </a:prstGeom>
          <a:noFill/>
          <a:ln w="0">
            <a:noFill/>
          </a:ln>
        </p:spPr>
        <p:txBody>
          <a:bodyPr numCol="1" spcCol="0" anchor="ctr">
            <a:noAutofit/>
          </a:bodyPr>
          <a:p>
            <a:pPr algn="ctr">
              <a:lnSpc>
                <a:spcPct val="100000"/>
              </a:lnSpc>
              <a:buNone/>
            </a:pPr>
            <a:r>
              <a:rPr b="0" lang="en-US" sz="4400" spc="-1" strike="noStrike">
                <a:solidFill>
                  <a:srgbClr val="000000"/>
                </a:solidFill>
                <a:latin typeface="Arial"/>
              </a:rPr>
              <a:t>TF-IDF </a:t>
            </a:r>
            <a:r>
              <a:rPr b="0" lang="en-US" sz="1600" spc="-1" strike="noStrike">
                <a:solidFill>
                  <a:srgbClr val="000000"/>
                </a:solidFill>
                <a:latin typeface="Arial"/>
              </a:rPr>
              <a:t>(cntd)</a:t>
            </a:r>
            <a:endParaRPr b="0" lang="es-ES" sz="1600" spc="-1" strike="noStrike">
              <a:solidFill>
                <a:srgbClr val="000000"/>
              </a:solidFill>
              <a:latin typeface="Arial"/>
            </a:endParaRPr>
          </a:p>
        </p:txBody>
      </p:sp>
      <p:sp>
        <p:nvSpPr>
          <p:cNvPr id="156" name="Rectangle 3"/>
          <p:cNvSpPr/>
          <p:nvPr/>
        </p:nvSpPr>
        <p:spPr>
          <a:xfrm>
            <a:off x="1763640" y="1196640"/>
            <a:ext cx="7128360" cy="4608000"/>
          </a:xfrm>
          <a:prstGeom prst="rect">
            <a:avLst/>
          </a:prstGeom>
          <a:noFill/>
          <a:ln w="0">
            <a:noFill/>
          </a:ln>
        </p:spPr>
        <p:style>
          <a:lnRef idx="0"/>
          <a:fillRef idx="0"/>
          <a:effectRef idx="0"/>
          <a:fontRef idx="minor"/>
        </p:style>
        <p:txBody>
          <a:bodyPr numCol="1" spcCol="0" anchor="t">
            <a:noAutofit/>
          </a:bodyPr>
          <a:p>
            <a:pPr>
              <a:lnSpc>
                <a:spcPct val="100000"/>
              </a:lnSpc>
              <a:spcBef>
                <a:spcPts val="439"/>
              </a:spcBef>
              <a:buNone/>
              <a:tabLst>
                <a:tab algn="l" pos="0"/>
              </a:tabLst>
            </a:pPr>
            <a:r>
              <a:rPr b="0" lang="en-US" sz="2200" spc="-1" strike="noStrike">
                <a:solidFill>
                  <a:srgbClr val="000000"/>
                </a:solidFill>
                <a:latin typeface="Arial"/>
              </a:rPr>
              <a:t>the TF-IDF score for the word </a:t>
            </a:r>
            <a:r>
              <a:rPr b="1" lang="en-US" sz="2200" spc="-1" strike="noStrike">
                <a:solidFill>
                  <a:srgbClr val="000000"/>
                </a:solidFill>
                <a:latin typeface="Arial"/>
              </a:rPr>
              <a:t>t</a:t>
            </a:r>
            <a:r>
              <a:rPr b="0" lang="en-US" sz="2200" spc="-1" strike="noStrike">
                <a:solidFill>
                  <a:srgbClr val="000000"/>
                </a:solidFill>
                <a:latin typeface="Arial"/>
              </a:rPr>
              <a:t> in the document </a:t>
            </a:r>
            <a:r>
              <a:rPr b="1" lang="en-US" sz="2200" spc="-1" strike="noStrike">
                <a:solidFill>
                  <a:srgbClr val="000000"/>
                </a:solidFill>
                <a:latin typeface="Arial"/>
              </a:rPr>
              <a:t>d</a:t>
            </a:r>
            <a:r>
              <a:rPr b="0" lang="en-US" sz="2200" spc="-1" strike="noStrike">
                <a:solidFill>
                  <a:srgbClr val="000000"/>
                </a:solidFill>
                <a:latin typeface="Arial"/>
              </a:rPr>
              <a:t> from the document set </a:t>
            </a:r>
            <a:r>
              <a:rPr b="1" lang="en-US" sz="2200" spc="-1" strike="noStrike">
                <a:solidFill>
                  <a:srgbClr val="000000"/>
                </a:solidFill>
                <a:latin typeface="Arial"/>
              </a:rPr>
              <a:t>D</a:t>
            </a:r>
            <a:r>
              <a:rPr b="0" lang="en-US" sz="2200" spc="-1" strike="noStrike">
                <a:solidFill>
                  <a:srgbClr val="000000"/>
                </a:solidFill>
                <a:latin typeface="Arial"/>
              </a:rPr>
              <a:t> is calculated as follows:</a:t>
            </a:r>
            <a:endParaRPr b="0" lang="en-US" sz="2200" spc="-1" strike="noStrike">
              <a:latin typeface="Arial"/>
            </a:endParaRPr>
          </a:p>
          <a:p>
            <a:pPr>
              <a:lnSpc>
                <a:spcPct val="100000"/>
              </a:lnSpc>
              <a:spcBef>
                <a:spcPts val="439"/>
              </a:spcBef>
              <a:buNone/>
              <a:tabLst>
                <a:tab algn="l" pos="0"/>
              </a:tabLst>
            </a:pPr>
            <a:endParaRPr b="0" lang="en-US" sz="2200" spc="-1" strike="noStrike">
              <a:latin typeface="Arial"/>
            </a:endParaRPr>
          </a:p>
        </p:txBody>
      </p:sp>
      <p:pic>
        <p:nvPicPr>
          <p:cNvPr id="157" name="Picture 9" descr=""/>
          <p:cNvPicPr/>
          <p:nvPr/>
        </p:nvPicPr>
        <p:blipFill>
          <a:blip r:embed="rId1"/>
          <a:stretch/>
        </p:blipFill>
        <p:spPr>
          <a:xfrm>
            <a:off x="3117240" y="2468160"/>
            <a:ext cx="4142160" cy="3334320"/>
          </a:xfrm>
          <a:prstGeom prst="rect">
            <a:avLst/>
          </a:prstGeom>
          <a:ln w="0">
            <a:noFill/>
          </a:ln>
        </p:spPr>
      </p:pic>
      <p:sp>
        <p:nvSpPr>
          <p:cNvPr id="158" name="Rectangle 16"/>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PlaceHolder 1"/>
          <p:cNvSpPr>
            <a:spLocks noGrp="1"/>
          </p:cNvSpPr>
          <p:nvPr>
            <p:ph type="title"/>
          </p:nvPr>
        </p:nvSpPr>
        <p:spPr>
          <a:xfrm>
            <a:off x="1835640" y="274680"/>
            <a:ext cx="6984360" cy="1142640"/>
          </a:xfrm>
          <a:prstGeom prst="rect">
            <a:avLst/>
          </a:prstGeom>
          <a:noFill/>
          <a:ln w="0">
            <a:noFill/>
          </a:ln>
        </p:spPr>
        <p:txBody>
          <a:bodyPr numCol="1" spcCol="0" anchor="ctr">
            <a:noAutofit/>
          </a:bodyPr>
          <a:p>
            <a:pPr algn="ctr">
              <a:lnSpc>
                <a:spcPct val="100000"/>
              </a:lnSpc>
              <a:buNone/>
            </a:pPr>
            <a:r>
              <a:rPr b="0" lang="en-US" sz="4400" spc="-1" strike="noStrike">
                <a:solidFill>
                  <a:srgbClr val="000000"/>
                </a:solidFill>
                <a:latin typeface="Arial"/>
              </a:rPr>
              <a:t>Abstract</a:t>
            </a:r>
            <a:endParaRPr b="0" lang="es-ES" sz="4400" spc="-1" strike="noStrike">
              <a:solidFill>
                <a:srgbClr val="000000"/>
              </a:solidFill>
              <a:latin typeface="Arial"/>
            </a:endParaRPr>
          </a:p>
        </p:txBody>
      </p:sp>
      <p:sp>
        <p:nvSpPr>
          <p:cNvPr id="90" name="PlaceHolder 2"/>
          <p:cNvSpPr>
            <a:spLocks noGrp="1"/>
          </p:cNvSpPr>
          <p:nvPr>
            <p:ph/>
          </p:nvPr>
        </p:nvSpPr>
        <p:spPr>
          <a:xfrm>
            <a:off x="1835640" y="1600200"/>
            <a:ext cx="6984360" cy="4525560"/>
          </a:xfrm>
          <a:prstGeom prst="rect">
            <a:avLst/>
          </a:prstGeom>
          <a:noFill/>
          <a:ln w="0">
            <a:noFill/>
          </a:ln>
        </p:spPr>
        <p:txBody>
          <a:bodyPr numCol="1" spcCol="0" anchor="t">
            <a:noAutofit/>
          </a:bodyPr>
          <a:p>
            <a:pPr>
              <a:lnSpc>
                <a:spcPct val="100000"/>
              </a:lnSpc>
              <a:spcBef>
                <a:spcPts val="641"/>
              </a:spcBef>
              <a:buNone/>
              <a:tabLst>
                <a:tab algn="l" pos="0"/>
              </a:tabLst>
            </a:pPr>
            <a:r>
              <a:rPr b="0" lang="en-US" sz="3200" spc="-1" strike="noStrike">
                <a:solidFill>
                  <a:srgbClr val="000000"/>
                </a:solidFill>
                <a:latin typeface="Arial"/>
              </a:rPr>
              <a:t>The main focus of this presentation:</a:t>
            </a:r>
            <a:endParaRPr b="0" lang="es-ES" sz="3200" spc="-1" strike="noStrike">
              <a:solidFill>
                <a:srgbClr val="000000"/>
              </a:solidFill>
              <a:latin typeface="Arial"/>
            </a:endParaRPr>
          </a:p>
          <a:p>
            <a:pPr algn="just">
              <a:lnSpc>
                <a:spcPct val="100000"/>
              </a:lnSpc>
              <a:spcBef>
                <a:spcPts val="561"/>
              </a:spcBef>
              <a:buNone/>
              <a:tabLst>
                <a:tab algn="l" pos="0"/>
              </a:tabLst>
            </a:pPr>
            <a:r>
              <a:rPr b="0" lang="en-US" sz="2800" spc="-1" strike="noStrike">
                <a:solidFill>
                  <a:srgbClr val="000000"/>
                </a:solidFill>
                <a:latin typeface="Arial"/>
              </a:rPr>
              <a:t>Develop a Kmeans clustering method to recommend movies to a user by watching a movie.</a:t>
            </a:r>
            <a:endParaRPr b="0" lang="es-ES" sz="2800" spc="-1" strike="noStrike">
              <a:solidFill>
                <a:srgbClr val="000000"/>
              </a:solidFill>
              <a:latin typeface="Arial"/>
            </a:endParaRPr>
          </a:p>
        </p:txBody>
      </p:sp>
      <p:sp>
        <p:nvSpPr>
          <p:cNvPr id="91"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pic>
        <p:nvPicPr>
          <p:cNvPr id="92" name="Picture 2" descr=""/>
          <p:cNvPicPr/>
          <p:nvPr/>
        </p:nvPicPr>
        <p:blipFill>
          <a:blip r:embed="rId1"/>
          <a:stretch/>
        </p:blipFill>
        <p:spPr>
          <a:xfrm>
            <a:off x="3678840" y="3673800"/>
            <a:ext cx="3413160" cy="2275200"/>
          </a:xfrm>
          <a:prstGeom prst="rect">
            <a:avLst/>
          </a:prstGeom>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PlaceHolder 1"/>
          <p:cNvSpPr>
            <a:spLocks noGrp="1"/>
          </p:cNvSpPr>
          <p:nvPr>
            <p:ph type="title"/>
          </p:nvPr>
        </p:nvSpPr>
        <p:spPr>
          <a:xfrm>
            <a:off x="1763640" y="116640"/>
            <a:ext cx="6849000" cy="935640"/>
          </a:xfrm>
          <a:prstGeom prst="rect">
            <a:avLst/>
          </a:prstGeom>
          <a:noFill/>
          <a:ln w="0">
            <a:noFill/>
          </a:ln>
        </p:spPr>
        <p:txBody>
          <a:bodyPr numCol="1" spcCol="0" anchor="ctr">
            <a:noAutofit/>
          </a:bodyPr>
          <a:p>
            <a:pPr algn="ctr">
              <a:lnSpc>
                <a:spcPct val="100000"/>
              </a:lnSpc>
              <a:buNone/>
            </a:pPr>
            <a:r>
              <a:rPr b="0" lang="en-US" sz="4400" spc="-1" strike="noStrike">
                <a:solidFill>
                  <a:srgbClr val="000000"/>
                </a:solidFill>
                <a:latin typeface="Arial"/>
              </a:rPr>
              <a:t>TF-IDF </a:t>
            </a:r>
            <a:r>
              <a:rPr b="0" lang="en-US" sz="1600" spc="-1" strike="noStrike">
                <a:solidFill>
                  <a:srgbClr val="000000"/>
                </a:solidFill>
                <a:latin typeface="Arial"/>
              </a:rPr>
              <a:t>(cntd)</a:t>
            </a:r>
            <a:endParaRPr b="0" lang="es-ES" sz="1600" spc="-1" strike="noStrike">
              <a:solidFill>
                <a:srgbClr val="000000"/>
              </a:solidFill>
              <a:latin typeface="Arial"/>
            </a:endParaRPr>
          </a:p>
        </p:txBody>
      </p:sp>
      <p:sp>
        <p:nvSpPr>
          <p:cNvPr id="160" name="Rectangle 3"/>
          <p:cNvSpPr/>
          <p:nvPr/>
        </p:nvSpPr>
        <p:spPr>
          <a:xfrm>
            <a:off x="1763640" y="1196640"/>
            <a:ext cx="7128360" cy="4608000"/>
          </a:xfrm>
          <a:prstGeom prst="rect">
            <a:avLst/>
          </a:prstGeom>
          <a:noFill/>
          <a:ln w="0">
            <a:noFill/>
          </a:ln>
        </p:spPr>
        <p:style>
          <a:lnRef idx="0"/>
          <a:fillRef idx="0"/>
          <a:effectRef idx="0"/>
          <a:fontRef idx="minor"/>
        </p:style>
        <p:txBody>
          <a:bodyPr numCol="1" spcCol="0" anchor="t">
            <a:noAutofit/>
          </a:bodyPr>
          <a:p>
            <a:pPr>
              <a:lnSpc>
                <a:spcPct val="100000"/>
              </a:lnSpc>
              <a:spcBef>
                <a:spcPts val="439"/>
              </a:spcBef>
              <a:buNone/>
              <a:tabLst>
                <a:tab algn="l" pos="0"/>
              </a:tabLst>
            </a:pPr>
            <a:r>
              <a:rPr b="0" lang="en-US" sz="2200" spc="-1" strike="noStrike">
                <a:solidFill>
                  <a:srgbClr val="000000"/>
                </a:solidFill>
                <a:latin typeface="Arial"/>
              </a:rPr>
              <a:t>the TF-IDF score for the word </a:t>
            </a:r>
            <a:r>
              <a:rPr b="1" lang="en-US" sz="2200" spc="-1" strike="noStrike">
                <a:solidFill>
                  <a:srgbClr val="000000"/>
                </a:solidFill>
                <a:latin typeface="Arial"/>
              </a:rPr>
              <a:t>t</a:t>
            </a:r>
            <a:r>
              <a:rPr b="0" lang="en-US" sz="2200" spc="-1" strike="noStrike">
                <a:solidFill>
                  <a:srgbClr val="000000"/>
                </a:solidFill>
                <a:latin typeface="Arial"/>
              </a:rPr>
              <a:t> in the document </a:t>
            </a:r>
            <a:r>
              <a:rPr b="1" lang="en-US" sz="2200" spc="-1" strike="noStrike">
                <a:solidFill>
                  <a:srgbClr val="000000"/>
                </a:solidFill>
                <a:latin typeface="Arial"/>
              </a:rPr>
              <a:t>d</a:t>
            </a:r>
            <a:r>
              <a:rPr b="0" lang="en-US" sz="2200" spc="-1" strike="noStrike">
                <a:solidFill>
                  <a:srgbClr val="000000"/>
                </a:solidFill>
                <a:latin typeface="Arial"/>
              </a:rPr>
              <a:t> from the document set </a:t>
            </a:r>
            <a:r>
              <a:rPr b="1" lang="en-US" sz="2200" spc="-1" strike="noStrike">
                <a:solidFill>
                  <a:srgbClr val="000000"/>
                </a:solidFill>
                <a:latin typeface="Arial"/>
              </a:rPr>
              <a:t>D</a:t>
            </a:r>
            <a:r>
              <a:rPr b="0" lang="en-US" sz="2200" spc="-1" strike="noStrike">
                <a:solidFill>
                  <a:srgbClr val="000000"/>
                </a:solidFill>
                <a:latin typeface="Arial"/>
              </a:rPr>
              <a:t> is calculated as follows:</a:t>
            </a:r>
            <a:endParaRPr b="0" lang="en-US" sz="2200" spc="-1" strike="noStrike">
              <a:latin typeface="Arial"/>
            </a:endParaRPr>
          </a:p>
          <a:p>
            <a:pPr>
              <a:lnSpc>
                <a:spcPct val="100000"/>
              </a:lnSpc>
              <a:spcBef>
                <a:spcPts val="439"/>
              </a:spcBef>
              <a:buNone/>
              <a:tabLst>
                <a:tab algn="l" pos="0"/>
              </a:tabLst>
            </a:pPr>
            <a:endParaRPr b="0" lang="en-US" sz="2200" spc="-1" strike="noStrike">
              <a:latin typeface="Arial"/>
            </a:endParaRPr>
          </a:p>
        </p:txBody>
      </p:sp>
      <p:pic>
        <p:nvPicPr>
          <p:cNvPr id="161" name="Picture 9" descr=""/>
          <p:cNvPicPr/>
          <p:nvPr/>
        </p:nvPicPr>
        <p:blipFill>
          <a:blip r:embed="rId1"/>
          <a:stretch/>
        </p:blipFill>
        <p:spPr>
          <a:xfrm>
            <a:off x="3117240" y="2468160"/>
            <a:ext cx="4142160" cy="3334320"/>
          </a:xfrm>
          <a:prstGeom prst="rect">
            <a:avLst/>
          </a:prstGeom>
          <a:ln w="0">
            <a:noFill/>
          </a:ln>
        </p:spPr>
      </p:pic>
      <p:sp>
        <p:nvSpPr>
          <p:cNvPr id="162"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PlaceHolder 1"/>
          <p:cNvSpPr>
            <a:spLocks noGrp="1"/>
          </p:cNvSpPr>
          <p:nvPr>
            <p:ph type="title"/>
          </p:nvPr>
        </p:nvSpPr>
        <p:spPr>
          <a:xfrm>
            <a:off x="1763640" y="116640"/>
            <a:ext cx="6849000" cy="935640"/>
          </a:xfrm>
          <a:prstGeom prst="rect">
            <a:avLst/>
          </a:prstGeom>
          <a:noFill/>
          <a:ln w="0">
            <a:noFill/>
          </a:ln>
        </p:spPr>
        <p:txBody>
          <a:bodyPr numCol="1" spcCol="0" anchor="ctr">
            <a:noAutofit/>
          </a:bodyPr>
          <a:p>
            <a:pPr algn="ctr">
              <a:lnSpc>
                <a:spcPct val="100000"/>
              </a:lnSpc>
              <a:buNone/>
            </a:pPr>
            <a:r>
              <a:rPr b="0" lang="en-US" sz="4400" spc="-1" strike="noStrike">
                <a:solidFill>
                  <a:srgbClr val="000000"/>
                </a:solidFill>
                <a:latin typeface="Arial"/>
              </a:rPr>
              <a:t>RAKE</a:t>
            </a:r>
            <a:endParaRPr b="0" lang="es-ES" sz="4400" spc="-1" strike="noStrike">
              <a:solidFill>
                <a:srgbClr val="000000"/>
              </a:solidFill>
              <a:latin typeface="Arial"/>
            </a:endParaRPr>
          </a:p>
        </p:txBody>
      </p:sp>
      <p:sp>
        <p:nvSpPr>
          <p:cNvPr id="164" name="Rectangle 3"/>
          <p:cNvSpPr/>
          <p:nvPr/>
        </p:nvSpPr>
        <p:spPr>
          <a:xfrm>
            <a:off x="1691640" y="1196640"/>
            <a:ext cx="7452000" cy="4608000"/>
          </a:xfrm>
          <a:prstGeom prst="rect">
            <a:avLst/>
          </a:prstGeom>
          <a:noFill/>
          <a:ln w="0">
            <a:noFill/>
          </a:ln>
        </p:spPr>
        <p:style>
          <a:lnRef idx="0"/>
          <a:fillRef idx="0"/>
          <a:effectRef idx="0"/>
          <a:fontRef idx="minor"/>
        </p:style>
        <p:txBody>
          <a:bodyPr numCol="1" spcCol="0" anchor="t">
            <a:noAutofit/>
          </a:bodyPr>
          <a:p>
            <a:pPr marL="343080" indent="-343080">
              <a:lnSpc>
                <a:spcPct val="100000"/>
              </a:lnSpc>
              <a:spcBef>
                <a:spcPts val="439"/>
              </a:spcBef>
              <a:buClr>
                <a:srgbClr val="000000"/>
              </a:buClr>
              <a:buFont typeface="Symbol" charset="2"/>
              <a:buChar char=""/>
            </a:pPr>
            <a:r>
              <a:rPr b="0" lang="en-US" sz="2200" spc="-1" strike="noStrike">
                <a:solidFill>
                  <a:srgbClr val="000000"/>
                </a:solidFill>
                <a:latin typeface="Arial"/>
              </a:rPr>
              <a:t>Rapid Automatic Keyword Extraction, like TF-IDF, has been a valuable technique in the creation of recommendation systems.</a:t>
            </a:r>
            <a:endParaRPr b="0" lang="en-US" sz="2200" spc="-1" strike="noStrike">
              <a:latin typeface="Arial"/>
            </a:endParaRPr>
          </a:p>
          <a:p>
            <a:pPr marL="343080" indent="-343080">
              <a:lnSpc>
                <a:spcPct val="100000"/>
              </a:lnSpc>
              <a:spcBef>
                <a:spcPts val="439"/>
              </a:spcBef>
              <a:buClr>
                <a:srgbClr val="000000"/>
              </a:buClr>
              <a:buFont typeface="Symbol" charset="2"/>
              <a:buChar char=""/>
            </a:pPr>
            <a:r>
              <a:rPr b="0" lang="en-US" sz="2200" spc="-1" strike="noStrike">
                <a:solidFill>
                  <a:srgbClr val="000000"/>
                </a:solidFill>
                <a:latin typeface="Arial"/>
              </a:rPr>
              <a:t>(RAKE) is an unsupervised algorithm for extracting keywords from research.</a:t>
            </a:r>
            <a:endParaRPr b="0" lang="en-US" sz="2200" spc="-1" strike="noStrike">
              <a:latin typeface="Arial"/>
            </a:endParaRPr>
          </a:p>
          <a:p>
            <a:pPr marL="343080" indent="-343080">
              <a:lnSpc>
                <a:spcPct val="100000"/>
              </a:lnSpc>
              <a:spcBef>
                <a:spcPts val="439"/>
              </a:spcBef>
              <a:buClr>
                <a:srgbClr val="000000"/>
              </a:buClr>
              <a:buFont typeface="Symbol" charset="2"/>
              <a:buChar char=""/>
            </a:pPr>
            <a:r>
              <a:rPr b="0" lang="en-US" sz="2200" spc="-1" strike="noStrike">
                <a:solidFill>
                  <a:srgbClr val="000000"/>
                </a:solidFill>
                <a:latin typeface="Arial"/>
              </a:rPr>
              <a:t>Rake is a keyword extraction algorithm that is </a:t>
            </a:r>
            <a:r>
              <a:rPr b="0" lang="en-US" sz="2200" spc="-1" strike="noStrike" u="sng">
                <a:solidFill>
                  <a:srgbClr val="000000"/>
                </a:solidFill>
                <a:uFillTx/>
                <a:latin typeface="Arial"/>
              </a:rPr>
              <a:t>extremely efficient</a:t>
            </a:r>
            <a:r>
              <a:rPr b="0" lang="en-US" sz="2200" spc="-1" strike="noStrike">
                <a:solidFill>
                  <a:srgbClr val="000000"/>
                </a:solidFill>
                <a:latin typeface="Arial"/>
              </a:rPr>
              <a:t> and operates on individual documents to enable an application to the dynamic collection; it can also be applied on </a:t>
            </a:r>
            <a:r>
              <a:rPr b="0" lang="en-US" sz="2200" spc="-1" strike="noStrike" u="sng">
                <a:solidFill>
                  <a:srgbClr val="000000"/>
                </a:solidFill>
                <a:uFillTx/>
                <a:latin typeface="Arial"/>
              </a:rPr>
              <a:t>new domains very easily </a:t>
            </a:r>
            <a:r>
              <a:rPr b="0" lang="en-US" sz="2200" spc="-1" strike="noStrike">
                <a:solidFill>
                  <a:srgbClr val="000000"/>
                </a:solidFill>
                <a:latin typeface="Arial"/>
              </a:rPr>
              <a:t>and also very effective in handling multiple types of documents, especially the type of text which follows specific grammar conventions.</a:t>
            </a:r>
            <a:endParaRPr b="0" lang="en-US" sz="2200" spc="-1" strike="noStrike">
              <a:latin typeface="Arial"/>
            </a:endParaRPr>
          </a:p>
        </p:txBody>
      </p:sp>
      <p:sp>
        <p:nvSpPr>
          <p:cNvPr id="165"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1763640" y="116640"/>
            <a:ext cx="6849000" cy="935640"/>
          </a:xfrm>
          <a:prstGeom prst="rect">
            <a:avLst/>
          </a:prstGeom>
          <a:noFill/>
          <a:ln w="0">
            <a:noFill/>
          </a:ln>
        </p:spPr>
        <p:txBody>
          <a:bodyPr numCol="1" spcCol="0" anchor="ctr">
            <a:noAutofit/>
          </a:bodyPr>
          <a:p>
            <a:pPr algn="ctr">
              <a:lnSpc>
                <a:spcPct val="100000"/>
              </a:lnSpc>
              <a:buNone/>
            </a:pPr>
            <a:r>
              <a:rPr b="0" lang="en-US" sz="4400" spc="-1" strike="noStrike">
                <a:solidFill>
                  <a:srgbClr val="000000"/>
                </a:solidFill>
                <a:latin typeface="Arial"/>
              </a:rPr>
              <a:t>RAKE (cntd)</a:t>
            </a:r>
            <a:endParaRPr b="0" lang="es-ES" sz="4400" spc="-1" strike="noStrike">
              <a:solidFill>
                <a:srgbClr val="000000"/>
              </a:solidFill>
              <a:latin typeface="Arial"/>
            </a:endParaRPr>
          </a:p>
        </p:txBody>
      </p:sp>
      <p:sp>
        <p:nvSpPr>
          <p:cNvPr id="167" name="Rectangle 3"/>
          <p:cNvSpPr/>
          <p:nvPr/>
        </p:nvSpPr>
        <p:spPr>
          <a:xfrm>
            <a:off x="1691640" y="1196640"/>
            <a:ext cx="7452000" cy="5328360"/>
          </a:xfrm>
          <a:prstGeom prst="rect">
            <a:avLst/>
          </a:prstGeom>
          <a:noFill/>
          <a:ln w="0">
            <a:noFill/>
          </a:ln>
        </p:spPr>
        <p:style>
          <a:lnRef idx="0"/>
          <a:fillRef idx="0"/>
          <a:effectRef idx="0"/>
          <a:fontRef idx="minor"/>
        </p:style>
        <p:txBody>
          <a:bodyPr numCol="1" spcCol="0" anchor="t">
            <a:noAutofit/>
          </a:bodyPr>
          <a:p>
            <a:pPr>
              <a:lnSpc>
                <a:spcPct val="100000"/>
              </a:lnSpc>
              <a:spcBef>
                <a:spcPts val="439"/>
              </a:spcBef>
              <a:buNone/>
              <a:tabLst>
                <a:tab algn="l" pos="0"/>
              </a:tabLst>
            </a:pPr>
            <a:r>
              <a:rPr b="0" lang="en-US" sz="2200" spc="-1" strike="noStrike">
                <a:solidFill>
                  <a:srgbClr val="000000"/>
                </a:solidFill>
                <a:latin typeface="Arial"/>
              </a:rPr>
              <a:t>Rake is based on the </a:t>
            </a:r>
            <a:r>
              <a:rPr b="0" lang="en-US" sz="2200" spc="-1" strike="noStrike" u="sng">
                <a:solidFill>
                  <a:srgbClr val="000000"/>
                </a:solidFill>
                <a:uFillTx/>
                <a:latin typeface="Arial"/>
              </a:rPr>
              <a:t>observations</a:t>
            </a:r>
            <a:r>
              <a:rPr b="0" lang="en-US" sz="2200" spc="-1" strike="noStrike">
                <a:solidFill>
                  <a:srgbClr val="000000"/>
                </a:solidFill>
                <a:latin typeface="Arial"/>
              </a:rPr>
              <a:t> that </a:t>
            </a:r>
            <a:r>
              <a:rPr b="0" lang="en-US" sz="2200" spc="-1" strike="noStrike" u="sng">
                <a:solidFill>
                  <a:srgbClr val="000000"/>
                </a:solidFill>
                <a:uFillTx/>
                <a:latin typeface="Arial"/>
              </a:rPr>
              <a:t>keyword frequently</a:t>
            </a:r>
            <a:r>
              <a:rPr b="0" lang="en-US" sz="2200" spc="-1" strike="noStrike">
                <a:solidFill>
                  <a:srgbClr val="000000"/>
                </a:solidFill>
                <a:latin typeface="Arial"/>
              </a:rPr>
              <a:t> contain multiple words with standard punctuation or stop words, or we can say functioning words like ‘and’, ‘of’, ‘the’, etc with minimum lexical meaning. Stop words are typically dropped within all the informational systems and also not included in various text analyses as they are considered to be meaningless. Words that are considered to carry a meaning related to the text are described as content bearing and are called content words.</a:t>
            </a:r>
            <a:endParaRPr b="0" lang="en-US" sz="2200" spc="-1" strike="noStrike">
              <a:latin typeface="Arial"/>
            </a:endParaRPr>
          </a:p>
        </p:txBody>
      </p:sp>
      <p:graphicFrame>
        <p:nvGraphicFramePr>
          <p:cNvPr id="168" name=""/>
          <p:cNvGraphicFramePr/>
          <p:nvPr/>
        </p:nvGraphicFramePr>
        <p:xfrm>
          <a:off x="2339640" y="4763880"/>
          <a:ext cx="6400440" cy="897120"/>
        </p:xfrm>
        <a:graphic>
          <a:graphicData uri="http://schemas.openxmlformats.org/presentationml/2006/ole">
            <p:oleObj r:id="rId1" spid="">
              <p:embed/>
              <p:pic>
                <p:nvPicPr>
                  <p:cNvPr id="169" name="" descr=""/>
                  <p:cNvPicPr/>
                  <p:nvPr/>
                </p:nvPicPr>
                <p:blipFill>
                  <a:blip r:embed="rId2"/>
                  <a:stretch/>
                </p:blipFill>
                <p:spPr>
                  <a:xfrm>
                    <a:off x="2339640" y="4763880"/>
                    <a:ext cx="6400440" cy="897120"/>
                  </a:xfrm>
                  <a:prstGeom prst="rect">
                    <a:avLst/>
                  </a:prstGeom>
                  <a:ln w="0">
                    <a:noFill/>
                  </a:ln>
                </p:spPr>
              </p:pic>
            </p:oleObj>
          </a:graphicData>
        </a:graphic>
      </p:graphicFrame>
      <p:sp>
        <p:nvSpPr>
          <p:cNvPr id="170"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pic>
        <p:nvPicPr>
          <p:cNvPr id="171" name="" descr=""/>
          <p:cNvPicPr/>
          <p:nvPr/>
        </p:nvPicPr>
        <p:blipFill>
          <a:blip r:embed="rId3"/>
          <a:stretch/>
        </p:blipFill>
        <p:spPr>
          <a:xfrm>
            <a:off x="2336760" y="4762440"/>
            <a:ext cx="6388200" cy="88884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PlaceHolder 1"/>
          <p:cNvSpPr>
            <a:spLocks noGrp="1"/>
          </p:cNvSpPr>
          <p:nvPr>
            <p:ph type="title"/>
          </p:nvPr>
        </p:nvSpPr>
        <p:spPr>
          <a:xfrm>
            <a:off x="1763640" y="116640"/>
            <a:ext cx="6849000" cy="935640"/>
          </a:xfrm>
          <a:prstGeom prst="rect">
            <a:avLst/>
          </a:prstGeom>
          <a:noFill/>
          <a:ln w="0">
            <a:noFill/>
          </a:ln>
        </p:spPr>
        <p:txBody>
          <a:bodyPr numCol="1" spcCol="0" anchor="ctr">
            <a:noAutofit/>
          </a:bodyPr>
          <a:p>
            <a:pPr algn="ctr">
              <a:lnSpc>
                <a:spcPct val="100000"/>
              </a:lnSpc>
              <a:buNone/>
            </a:pPr>
            <a:r>
              <a:rPr b="0" lang="en-US" sz="4400" spc="-1" strike="noStrike">
                <a:solidFill>
                  <a:srgbClr val="000000"/>
                </a:solidFill>
                <a:latin typeface="Arial"/>
              </a:rPr>
              <a:t>Collaborative Filtering</a:t>
            </a:r>
            <a:endParaRPr b="0" lang="es-ES" sz="4400" spc="-1" strike="noStrike">
              <a:solidFill>
                <a:srgbClr val="000000"/>
              </a:solidFill>
              <a:latin typeface="Arial"/>
            </a:endParaRPr>
          </a:p>
        </p:txBody>
      </p:sp>
      <p:sp>
        <p:nvSpPr>
          <p:cNvPr id="173" name="Rectangle 3"/>
          <p:cNvSpPr/>
          <p:nvPr/>
        </p:nvSpPr>
        <p:spPr>
          <a:xfrm>
            <a:off x="1763640" y="1196640"/>
            <a:ext cx="7128360" cy="4608000"/>
          </a:xfrm>
          <a:prstGeom prst="rect">
            <a:avLst/>
          </a:prstGeom>
          <a:noFill/>
          <a:ln w="0">
            <a:noFill/>
          </a:ln>
        </p:spPr>
        <p:style>
          <a:lnRef idx="0"/>
          <a:fillRef idx="0"/>
          <a:effectRef idx="0"/>
          <a:fontRef idx="minor"/>
        </p:style>
        <p:txBody>
          <a:bodyPr numCol="1" spcCol="0" anchor="t">
            <a:noAutofit/>
          </a:bodyPr>
          <a:p>
            <a:pPr marL="343080" indent="-343080">
              <a:lnSpc>
                <a:spcPct val="100000"/>
              </a:lnSpc>
              <a:spcBef>
                <a:spcPts val="439"/>
              </a:spcBef>
              <a:buClr>
                <a:srgbClr val="000000"/>
              </a:buClr>
              <a:buFont typeface="Symbol" charset="2"/>
              <a:buChar char=""/>
            </a:pPr>
            <a:r>
              <a:rPr b="0" lang="en-US" sz="2200" spc="-1" strike="noStrike">
                <a:solidFill>
                  <a:srgbClr val="000000"/>
                </a:solidFill>
                <a:latin typeface="Arial"/>
              </a:rPr>
              <a:t>Collaborative filtering is a technique that can filter out items that a user might like on the basis of reactions by similar users.</a:t>
            </a:r>
            <a:endParaRPr b="0" lang="en-US" sz="2200" spc="-1" strike="noStrike">
              <a:latin typeface="Arial"/>
            </a:endParaRPr>
          </a:p>
          <a:p>
            <a:pPr marL="343080" indent="-343080">
              <a:lnSpc>
                <a:spcPct val="100000"/>
              </a:lnSpc>
              <a:spcBef>
                <a:spcPts val="439"/>
              </a:spcBef>
              <a:buClr>
                <a:srgbClr val="000000"/>
              </a:buClr>
              <a:buFont typeface="Symbol" charset="2"/>
              <a:buChar char=""/>
            </a:pPr>
            <a:r>
              <a:rPr b="0" lang="en-US" sz="2200" spc="-1" strike="noStrike">
                <a:solidFill>
                  <a:srgbClr val="000000"/>
                </a:solidFill>
                <a:latin typeface="Arial"/>
              </a:rPr>
              <a:t>It works by searching a large group of people and finding a smaller set of users with tastes similar to a particular user. It looks at the items they like and combines them to create a ranked list of suggestions.</a:t>
            </a:r>
            <a:endParaRPr b="0" lang="en-US" sz="2200" spc="-1" strike="noStrike">
              <a:latin typeface="Arial"/>
            </a:endParaRPr>
          </a:p>
          <a:p>
            <a:pPr marL="343080" indent="-343080">
              <a:lnSpc>
                <a:spcPct val="100000"/>
              </a:lnSpc>
              <a:spcBef>
                <a:spcPts val="439"/>
              </a:spcBef>
              <a:buClr>
                <a:srgbClr val="000000"/>
              </a:buClr>
              <a:buFont typeface="Symbol" charset="2"/>
              <a:buChar char=""/>
            </a:pPr>
            <a:r>
              <a:rPr b="0" lang="en-US" sz="2200" spc="-1" strike="noStrike">
                <a:solidFill>
                  <a:srgbClr val="000000"/>
                </a:solidFill>
                <a:latin typeface="Arial"/>
              </a:rPr>
              <a:t>There are many ways to decide which users are similar and combine their choices to create a list of recommendations.</a:t>
            </a:r>
            <a:endParaRPr b="0" lang="en-US" sz="2200" spc="-1" strike="noStrike">
              <a:latin typeface="Arial"/>
            </a:endParaRPr>
          </a:p>
        </p:txBody>
      </p:sp>
      <p:sp>
        <p:nvSpPr>
          <p:cNvPr id="174"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PlaceHolder 1"/>
          <p:cNvSpPr>
            <a:spLocks noGrp="1"/>
          </p:cNvSpPr>
          <p:nvPr>
            <p:ph type="title"/>
          </p:nvPr>
        </p:nvSpPr>
        <p:spPr>
          <a:xfrm>
            <a:off x="1763640" y="116640"/>
            <a:ext cx="6849000" cy="935640"/>
          </a:xfrm>
          <a:prstGeom prst="rect">
            <a:avLst/>
          </a:prstGeom>
          <a:noFill/>
          <a:ln w="0">
            <a:noFill/>
          </a:ln>
        </p:spPr>
        <p:txBody>
          <a:bodyPr numCol="1" spcCol="0" anchor="ctr">
            <a:noAutofit/>
          </a:bodyPr>
          <a:p>
            <a:pPr algn="ctr">
              <a:lnSpc>
                <a:spcPct val="100000"/>
              </a:lnSpc>
              <a:buNone/>
            </a:pPr>
            <a:r>
              <a:rPr b="0" lang="en-US" sz="4400" spc="-1" strike="noStrike">
                <a:solidFill>
                  <a:srgbClr val="000000"/>
                </a:solidFill>
                <a:latin typeface="Arial"/>
              </a:rPr>
              <a:t>Collaborative Filtering </a:t>
            </a:r>
            <a:r>
              <a:rPr b="0" lang="en-US" sz="1600" spc="-1" strike="noStrike">
                <a:solidFill>
                  <a:srgbClr val="000000"/>
                </a:solidFill>
                <a:latin typeface="Arial"/>
              </a:rPr>
              <a:t>(cntd)</a:t>
            </a:r>
            <a:endParaRPr b="0" lang="es-ES" sz="1600" spc="-1" strike="noStrike">
              <a:solidFill>
                <a:srgbClr val="000000"/>
              </a:solidFill>
              <a:latin typeface="Arial"/>
            </a:endParaRPr>
          </a:p>
        </p:txBody>
      </p:sp>
      <p:sp>
        <p:nvSpPr>
          <p:cNvPr id="176" name="Rectangle 3"/>
          <p:cNvSpPr/>
          <p:nvPr/>
        </p:nvSpPr>
        <p:spPr>
          <a:xfrm>
            <a:off x="1763640" y="1196640"/>
            <a:ext cx="7128360" cy="4608000"/>
          </a:xfrm>
          <a:prstGeom prst="rect">
            <a:avLst/>
          </a:prstGeom>
          <a:noFill/>
          <a:ln w="0">
            <a:noFill/>
          </a:ln>
        </p:spPr>
        <p:style>
          <a:lnRef idx="0"/>
          <a:fillRef idx="0"/>
          <a:effectRef idx="0"/>
          <a:fontRef idx="minor"/>
        </p:style>
        <p:txBody>
          <a:bodyPr numCol="1" spcCol="0" anchor="t">
            <a:noAutofit/>
          </a:bodyPr>
          <a:p>
            <a:pPr marL="343080" indent="-343080">
              <a:lnSpc>
                <a:spcPct val="100000"/>
              </a:lnSpc>
              <a:spcBef>
                <a:spcPts val="439"/>
              </a:spcBef>
              <a:buClr>
                <a:srgbClr val="000000"/>
              </a:buClr>
              <a:buFont typeface="Symbol" charset="2"/>
              <a:buChar char=""/>
            </a:pPr>
            <a:r>
              <a:rPr b="0" lang="en-US" sz="2200" spc="-1" strike="noStrike">
                <a:solidFill>
                  <a:srgbClr val="000000"/>
                </a:solidFill>
                <a:latin typeface="Arial"/>
              </a:rPr>
              <a:t>To experiment with recommendation algorithms, you’ll need data that contains a set of items and a set of users who have reacted to some of the items.</a:t>
            </a:r>
            <a:endParaRPr b="0" lang="en-US" sz="2200" spc="-1" strike="noStrike">
              <a:latin typeface="Arial"/>
            </a:endParaRPr>
          </a:p>
          <a:p>
            <a:pPr marL="343080" indent="-343080">
              <a:lnSpc>
                <a:spcPct val="100000"/>
              </a:lnSpc>
              <a:spcBef>
                <a:spcPts val="439"/>
              </a:spcBef>
              <a:buClr>
                <a:srgbClr val="000000"/>
              </a:buClr>
              <a:buFont typeface="Symbol" charset="2"/>
              <a:buChar char=""/>
            </a:pPr>
            <a:r>
              <a:rPr b="0" lang="en-US" sz="2200" spc="-1" strike="noStrike">
                <a:solidFill>
                  <a:srgbClr val="000000"/>
                </a:solidFill>
                <a:latin typeface="Arial"/>
              </a:rPr>
              <a:t>The reaction can be </a:t>
            </a:r>
            <a:r>
              <a:rPr b="0" lang="en-US" sz="2200" spc="-1" strike="noStrike" u="sng">
                <a:solidFill>
                  <a:srgbClr val="000000"/>
                </a:solidFill>
                <a:uFillTx/>
                <a:latin typeface="Arial"/>
              </a:rPr>
              <a:t>explicit</a:t>
            </a:r>
            <a:r>
              <a:rPr b="0" lang="en-US" sz="2200" spc="-1" strike="noStrike">
                <a:solidFill>
                  <a:srgbClr val="000000"/>
                </a:solidFill>
                <a:latin typeface="Arial"/>
              </a:rPr>
              <a:t> (rating on a scale of 1 to 5, likes or dislikes) or </a:t>
            </a:r>
            <a:r>
              <a:rPr b="0" lang="en-US" sz="2200" spc="-1" strike="noStrike" u="sng">
                <a:solidFill>
                  <a:srgbClr val="000000"/>
                </a:solidFill>
                <a:uFillTx/>
                <a:latin typeface="Arial"/>
              </a:rPr>
              <a:t>implicit</a:t>
            </a:r>
            <a:r>
              <a:rPr b="0" lang="en-US" sz="2200" spc="-1" strike="noStrike">
                <a:solidFill>
                  <a:srgbClr val="000000"/>
                </a:solidFill>
                <a:latin typeface="Arial"/>
              </a:rPr>
              <a:t> (viewing an item, adding it to a wish list, the time spent on an article).</a:t>
            </a:r>
            <a:endParaRPr b="0" lang="en-US" sz="2200" spc="-1" strike="noStrike">
              <a:latin typeface="Arial"/>
            </a:endParaRPr>
          </a:p>
        </p:txBody>
      </p:sp>
      <p:graphicFrame>
        <p:nvGraphicFramePr>
          <p:cNvPr id="177" name=""/>
          <p:cNvGraphicFramePr/>
          <p:nvPr/>
        </p:nvGraphicFramePr>
        <p:xfrm>
          <a:off x="1976040" y="3429000"/>
          <a:ext cx="6703560" cy="3111120"/>
        </p:xfrm>
        <a:graphic>
          <a:graphicData uri="http://schemas.openxmlformats.org/presentationml/2006/ole">
            <p:oleObj r:id="rId1" spid="">
              <p:embed/>
              <p:pic>
                <p:nvPicPr>
                  <p:cNvPr id="178" name="" descr=""/>
                  <p:cNvPicPr/>
                  <p:nvPr/>
                </p:nvPicPr>
                <p:blipFill>
                  <a:blip r:embed="rId2"/>
                  <a:stretch/>
                </p:blipFill>
                <p:spPr>
                  <a:xfrm>
                    <a:off x="1976040" y="3429000"/>
                    <a:ext cx="6703560" cy="3111120"/>
                  </a:xfrm>
                  <a:prstGeom prst="rect">
                    <a:avLst/>
                  </a:prstGeom>
                  <a:ln w="0">
                    <a:noFill/>
                  </a:ln>
                </p:spPr>
              </p:pic>
            </p:oleObj>
          </a:graphicData>
        </a:graphic>
      </p:graphicFrame>
      <p:sp>
        <p:nvSpPr>
          <p:cNvPr id="179" name="Rectangle 6"/>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pic>
        <p:nvPicPr>
          <p:cNvPr id="180" name="" descr=""/>
          <p:cNvPicPr/>
          <p:nvPr/>
        </p:nvPicPr>
        <p:blipFill>
          <a:blip r:embed="rId3"/>
          <a:stretch/>
        </p:blipFill>
        <p:spPr>
          <a:xfrm>
            <a:off x="1968480" y="3429000"/>
            <a:ext cx="6692760" cy="311148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PlaceHolder 1"/>
          <p:cNvSpPr>
            <a:spLocks noGrp="1"/>
          </p:cNvSpPr>
          <p:nvPr>
            <p:ph type="title"/>
          </p:nvPr>
        </p:nvSpPr>
        <p:spPr>
          <a:xfrm>
            <a:off x="1763640" y="116640"/>
            <a:ext cx="6849000" cy="935640"/>
          </a:xfrm>
          <a:prstGeom prst="rect">
            <a:avLst/>
          </a:prstGeom>
          <a:noFill/>
          <a:ln w="0">
            <a:noFill/>
          </a:ln>
        </p:spPr>
        <p:txBody>
          <a:bodyPr numCol="1" spcCol="0" anchor="ctr">
            <a:noAutofit/>
          </a:bodyPr>
          <a:p>
            <a:pPr algn="ctr">
              <a:lnSpc>
                <a:spcPct val="100000"/>
              </a:lnSpc>
              <a:buNone/>
            </a:pPr>
            <a:r>
              <a:rPr b="0" lang="en-US" sz="4400" spc="-1" strike="noStrike">
                <a:solidFill>
                  <a:srgbClr val="000000"/>
                </a:solidFill>
                <a:latin typeface="Arial"/>
              </a:rPr>
              <a:t>Collaborative Filtering </a:t>
            </a:r>
            <a:r>
              <a:rPr b="0" lang="en-US" sz="1600" spc="-1" strike="noStrike">
                <a:solidFill>
                  <a:srgbClr val="000000"/>
                </a:solidFill>
                <a:latin typeface="Arial"/>
              </a:rPr>
              <a:t>(cntd)</a:t>
            </a:r>
            <a:endParaRPr b="0" lang="es-ES" sz="1600" spc="-1" strike="noStrike">
              <a:solidFill>
                <a:srgbClr val="000000"/>
              </a:solidFill>
              <a:latin typeface="Arial"/>
            </a:endParaRPr>
          </a:p>
        </p:txBody>
      </p:sp>
      <p:sp>
        <p:nvSpPr>
          <p:cNvPr id="182" name="Rectangle 3"/>
          <p:cNvSpPr/>
          <p:nvPr/>
        </p:nvSpPr>
        <p:spPr>
          <a:xfrm>
            <a:off x="1763640" y="1196640"/>
            <a:ext cx="7128360" cy="4608000"/>
          </a:xfrm>
          <a:prstGeom prst="rect">
            <a:avLst/>
          </a:prstGeom>
          <a:noFill/>
          <a:ln w="0">
            <a:noFill/>
          </a:ln>
        </p:spPr>
        <p:style>
          <a:lnRef idx="0"/>
          <a:fillRef idx="0"/>
          <a:effectRef idx="0"/>
          <a:fontRef idx="minor"/>
        </p:style>
        <p:txBody>
          <a:bodyPr numCol="1" spcCol="0" anchor="t">
            <a:noAutofit/>
          </a:bodyPr>
          <a:p>
            <a:pPr>
              <a:lnSpc>
                <a:spcPct val="100000"/>
              </a:lnSpc>
              <a:spcBef>
                <a:spcPts val="439"/>
              </a:spcBef>
              <a:buNone/>
              <a:tabLst>
                <a:tab algn="l" pos="0"/>
              </a:tabLst>
            </a:pPr>
            <a:r>
              <a:rPr b="0" lang="en-US" sz="2200" spc="-1" strike="noStrike">
                <a:solidFill>
                  <a:srgbClr val="000000"/>
                </a:solidFill>
                <a:latin typeface="Arial"/>
              </a:rPr>
              <a:t>Two different approaches of collaborative filtering:</a:t>
            </a:r>
            <a:endParaRPr b="0" lang="en-US" sz="2200" spc="-1" strike="noStrike">
              <a:latin typeface="Arial"/>
            </a:endParaRPr>
          </a:p>
        </p:txBody>
      </p:sp>
      <p:pic>
        <p:nvPicPr>
          <p:cNvPr id="183" name="Picture 3" descr=""/>
          <p:cNvPicPr/>
          <p:nvPr/>
        </p:nvPicPr>
        <p:blipFill>
          <a:blip r:embed="rId1"/>
          <a:stretch/>
        </p:blipFill>
        <p:spPr>
          <a:xfrm>
            <a:off x="2326320" y="1989000"/>
            <a:ext cx="6107760" cy="3435480"/>
          </a:xfrm>
          <a:prstGeom prst="rect">
            <a:avLst/>
          </a:prstGeom>
          <a:ln w="0">
            <a:noFill/>
          </a:ln>
        </p:spPr>
      </p:pic>
      <p:sp>
        <p:nvSpPr>
          <p:cNvPr id="184"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PlaceHolder 1"/>
          <p:cNvSpPr>
            <a:spLocks noGrp="1"/>
          </p:cNvSpPr>
          <p:nvPr>
            <p:ph type="title"/>
          </p:nvPr>
        </p:nvSpPr>
        <p:spPr>
          <a:xfrm>
            <a:off x="1763640" y="2781000"/>
            <a:ext cx="6849000" cy="935640"/>
          </a:xfrm>
          <a:prstGeom prst="rect">
            <a:avLst/>
          </a:prstGeom>
          <a:noFill/>
          <a:ln w="0">
            <a:noFill/>
          </a:ln>
        </p:spPr>
        <p:txBody>
          <a:bodyPr numCol="1" spcCol="0" anchor="ctr">
            <a:noAutofit/>
          </a:bodyPr>
          <a:p>
            <a:pPr algn="ctr">
              <a:lnSpc>
                <a:spcPct val="100000"/>
              </a:lnSpc>
              <a:buNone/>
            </a:pPr>
            <a:r>
              <a:rPr b="0" lang="en-US" sz="4400" spc="-1" strike="noStrike">
                <a:solidFill>
                  <a:srgbClr val="000000"/>
                </a:solidFill>
                <a:latin typeface="Arial"/>
              </a:rPr>
              <a:t>Methodology</a:t>
            </a:r>
            <a:endParaRPr b="0" lang="es-ES" sz="4400" spc="-1" strike="noStrike">
              <a:solidFill>
                <a:srgbClr val="000000"/>
              </a:solidFill>
              <a:latin typeface="Arial"/>
            </a:endParaRPr>
          </a:p>
        </p:txBody>
      </p:sp>
      <p:sp>
        <p:nvSpPr>
          <p:cNvPr id="186"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PlaceHolder 1"/>
          <p:cNvSpPr>
            <a:spLocks noGrp="1"/>
          </p:cNvSpPr>
          <p:nvPr>
            <p:ph type="title"/>
          </p:nvPr>
        </p:nvSpPr>
        <p:spPr>
          <a:xfrm>
            <a:off x="1763640" y="116640"/>
            <a:ext cx="6849000" cy="935640"/>
          </a:xfrm>
          <a:prstGeom prst="rect">
            <a:avLst/>
          </a:prstGeom>
          <a:noFill/>
          <a:ln w="0">
            <a:noFill/>
          </a:ln>
        </p:spPr>
        <p:txBody>
          <a:bodyPr numCol="1" spcCol="0" anchor="ctr">
            <a:noAutofit/>
          </a:bodyPr>
          <a:p>
            <a:pPr algn="ctr">
              <a:lnSpc>
                <a:spcPct val="100000"/>
              </a:lnSpc>
              <a:buNone/>
            </a:pPr>
            <a:r>
              <a:rPr b="0" lang="en-US" sz="4400" spc="-1" strike="noStrike">
                <a:solidFill>
                  <a:srgbClr val="000000"/>
                </a:solidFill>
                <a:latin typeface="Arial"/>
              </a:rPr>
              <a:t>Data</a:t>
            </a:r>
            <a:endParaRPr b="0" lang="es-ES" sz="4400" spc="-1" strike="noStrike">
              <a:solidFill>
                <a:srgbClr val="000000"/>
              </a:solidFill>
              <a:latin typeface="Arial"/>
            </a:endParaRPr>
          </a:p>
        </p:txBody>
      </p:sp>
      <p:sp>
        <p:nvSpPr>
          <p:cNvPr id="188" name="Rectangle 3"/>
          <p:cNvSpPr/>
          <p:nvPr/>
        </p:nvSpPr>
        <p:spPr>
          <a:xfrm>
            <a:off x="1763640" y="1196640"/>
            <a:ext cx="7128360" cy="4608000"/>
          </a:xfrm>
          <a:prstGeom prst="rect">
            <a:avLst/>
          </a:prstGeom>
          <a:noFill/>
          <a:ln w="0">
            <a:noFill/>
          </a:ln>
        </p:spPr>
        <p:style>
          <a:lnRef idx="0"/>
          <a:fillRef idx="0"/>
          <a:effectRef idx="0"/>
          <a:fontRef idx="minor"/>
        </p:style>
        <p:txBody>
          <a:bodyPr numCol="1" spcCol="0" anchor="t">
            <a:noAutofit/>
          </a:bodyPr>
          <a:p>
            <a:pPr>
              <a:lnSpc>
                <a:spcPct val="100000"/>
              </a:lnSpc>
              <a:spcBef>
                <a:spcPts val="439"/>
              </a:spcBef>
              <a:buNone/>
              <a:tabLst>
                <a:tab algn="l" pos="0"/>
              </a:tabLst>
            </a:pPr>
            <a:r>
              <a:rPr b="0" lang="en-US" sz="2200" spc="-1" strike="noStrike">
                <a:solidFill>
                  <a:srgbClr val="000000"/>
                </a:solidFill>
                <a:latin typeface="Arial"/>
              </a:rPr>
              <a:t>We use two sets of MovieLens datasets:</a:t>
            </a:r>
            <a:endParaRPr b="0" lang="en-US" sz="2200" spc="-1" strike="noStrike">
              <a:latin typeface="Arial"/>
            </a:endParaRPr>
          </a:p>
          <a:p>
            <a:pPr marL="343080" indent="-343080">
              <a:lnSpc>
                <a:spcPct val="100000"/>
              </a:lnSpc>
              <a:spcBef>
                <a:spcPts val="439"/>
              </a:spcBef>
              <a:buClr>
                <a:srgbClr val="000000"/>
              </a:buClr>
              <a:buFont typeface="Symbol" charset="2"/>
              <a:buChar char=""/>
              <a:tabLst>
                <a:tab algn="l" pos="0"/>
              </a:tabLst>
            </a:pPr>
            <a:r>
              <a:rPr b="0" lang="en-US" sz="2200" spc="-1" strike="noStrike">
                <a:solidFill>
                  <a:srgbClr val="000000"/>
                </a:solidFill>
                <a:latin typeface="Arial"/>
              </a:rPr>
              <a:t>one retrieved from the MovieLens website, which has 27,753,444 ratings and 1,108,997 tag applications scattered across 58098 movies and was gathered between January 9,1995 and September 26, 2018, and was made by 283,228 people.</a:t>
            </a:r>
            <a:endParaRPr b="0" lang="en-US" sz="2200" spc="-1" strike="noStrike">
              <a:latin typeface="Arial"/>
            </a:endParaRPr>
          </a:p>
          <a:p>
            <a:pPr marL="343080" indent="-343080">
              <a:lnSpc>
                <a:spcPct val="100000"/>
              </a:lnSpc>
              <a:spcBef>
                <a:spcPts val="439"/>
              </a:spcBef>
              <a:buClr>
                <a:srgbClr val="000000"/>
              </a:buClr>
              <a:buFont typeface="Symbol" charset="2"/>
              <a:buChar char=""/>
              <a:tabLst>
                <a:tab algn="l" pos="0"/>
              </a:tabLst>
            </a:pPr>
            <a:r>
              <a:rPr b="0" lang="en-US" sz="2200" spc="-1" strike="noStrike">
                <a:solidFill>
                  <a:srgbClr val="000000"/>
                </a:solidFill>
                <a:latin typeface="Arial"/>
              </a:rPr>
              <a:t>The second dataset is likewise part of the MovieLens dataset; it is known as the MovieLens 100K and was obtained from the Kaggle website. The dataset contains 100,000 ratings (1-5) from 943 users on 1682 movies, with each user rating at least 20 movie</a:t>
            </a:r>
            <a:endParaRPr b="0" lang="en-US" sz="2200" spc="-1" strike="noStrike">
              <a:latin typeface="Arial"/>
            </a:endParaRPr>
          </a:p>
        </p:txBody>
      </p:sp>
      <p:sp>
        <p:nvSpPr>
          <p:cNvPr id="189"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pic>
        <p:nvPicPr>
          <p:cNvPr id="190" name="Graphic 6" descr=""/>
          <p:cNvPicPr/>
          <p:nvPr/>
        </p:nvPicPr>
        <p:blipFill>
          <a:blip r:embed="rId1"/>
          <a:stretch/>
        </p:blipFill>
        <p:spPr>
          <a:xfrm>
            <a:off x="2771640" y="5231520"/>
            <a:ext cx="4905720" cy="95796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PlaceHolder 1"/>
          <p:cNvSpPr>
            <a:spLocks noGrp="1"/>
          </p:cNvSpPr>
          <p:nvPr>
            <p:ph type="title"/>
          </p:nvPr>
        </p:nvSpPr>
        <p:spPr>
          <a:xfrm>
            <a:off x="1763640" y="116640"/>
            <a:ext cx="7128360" cy="935640"/>
          </a:xfrm>
          <a:prstGeom prst="rect">
            <a:avLst/>
          </a:prstGeom>
          <a:noFill/>
          <a:ln w="0">
            <a:noFill/>
          </a:ln>
        </p:spPr>
        <p:txBody>
          <a:bodyPr numCol="1" spcCol="0" anchor="ctr">
            <a:noAutofit/>
          </a:bodyPr>
          <a:p>
            <a:pPr algn="ctr">
              <a:lnSpc>
                <a:spcPct val="100000"/>
              </a:lnSpc>
              <a:buNone/>
            </a:pPr>
            <a:r>
              <a:rPr b="0" lang="en-US" sz="4000" spc="-1" strike="noStrike">
                <a:solidFill>
                  <a:srgbClr val="000000"/>
                </a:solidFill>
                <a:latin typeface="Arial"/>
              </a:rPr>
              <a:t>Models and Feature Extraction</a:t>
            </a:r>
            <a:endParaRPr b="0" lang="es-ES" sz="4000" spc="-1" strike="noStrike">
              <a:solidFill>
                <a:srgbClr val="000000"/>
              </a:solidFill>
              <a:latin typeface="Arial"/>
            </a:endParaRPr>
          </a:p>
        </p:txBody>
      </p:sp>
      <p:sp>
        <p:nvSpPr>
          <p:cNvPr id="192" name="Rectangle 3"/>
          <p:cNvSpPr/>
          <p:nvPr/>
        </p:nvSpPr>
        <p:spPr>
          <a:xfrm>
            <a:off x="1763640" y="1196640"/>
            <a:ext cx="7272360" cy="4608000"/>
          </a:xfrm>
          <a:prstGeom prst="rect">
            <a:avLst/>
          </a:prstGeom>
          <a:noFill/>
          <a:ln w="0">
            <a:noFill/>
          </a:ln>
        </p:spPr>
        <p:style>
          <a:lnRef idx="0"/>
          <a:fillRef idx="0"/>
          <a:effectRef idx="0"/>
          <a:fontRef idx="minor"/>
        </p:style>
        <p:txBody>
          <a:bodyPr numCol="1" spcCol="0" anchor="t">
            <a:noAutofit/>
          </a:bodyPr>
          <a:p>
            <a:pPr>
              <a:lnSpc>
                <a:spcPct val="100000"/>
              </a:lnSpc>
              <a:spcBef>
                <a:spcPts val="439"/>
              </a:spcBef>
              <a:buNone/>
              <a:tabLst>
                <a:tab algn="l" pos="0"/>
              </a:tabLst>
            </a:pPr>
            <a:r>
              <a:rPr b="0" lang="en-US" sz="2200" spc="-1" strike="noStrike">
                <a:solidFill>
                  <a:srgbClr val="000000"/>
                </a:solidFill>
                <a:latin typeface="Arial"/>
              </a:rPr>
              <a:t>We define two types of recommendation system models:</a:t>
            </a:r>
            <a:endParaRPr b="0" lang="en-US" sz="2200" spc="-1" strike="noStrike">
              <a:latin typeface="Arial"/>
            </a:endParaRPr>
          </a:p>
          <a:p>
            <a:pPr marL="457200" indent="-457200">
              <a:lnSpc>
                <a:spcPct val="100000"/>
              </a:lnSpc>
              <a:spcBef>
                <a:spcPts val="439"/>
              </a:spcBef>
              <a:buClr>
                <a:srgbClr val="000000"/>
              </a:buClr>
              <a:buFont typeface="Arial"/>
              <a:buAutoNum type="arabicPeriod"/>
              <a:tabLst>
                <a:tab algn="l" pos="0"/>
              </a:tabLst>
            </a:pPr>
            <a:r>
              <a:rPr b="0" lang="en-US" sz="2200" spc="-1" strike="noStrike">
                <a:solidFill>
                  <a:srgbClr val="000000"/>
                </a:solidFill>
                <a:latin typeface="Arial"/>
              </a:rPr>
              <a:t>content-based (CB)</a:t>
            </a:r>
            <a:endParaRPr b="0" lang="en-US" sz="2200" spc="-1" strike="noStrike">
              <a:latin typeface="Arial"/>
            </a:endParaRPr>
          </a:p>
          <a:p>
            <a:pPr>
              <a:lnSpc>
                <a:spcPct val="100000"/>
              </a:lnSpc>
              <a:spcBef>
                <a:spcPts val="439"/>
              </a:spcBef>
              <a:buNone/>
              <a:tabLst>
                <a:tab algn="l" pos="0"/>
              </a:tabLst>
            </a:pPr>
            <a:r>
              <a:rPr b="0" lang="en-US" sz="2200" spc="-1" strike="noStrike">
                <a:solidFill>
                  <a:srgbClr val="000000"/>
                </a:solidFill>
                <a:latin typeface="Arial"/>
              </a:rPr>
              <a:t>For the CB, we utilize two sets of keyword extractors for feature extraction: TF-IDF and RAKE on a set of 45,466 movie plots. Each keyword extractor can be utilized independently of the others.</a:t>
            </a:r>
            <a:endParaRPr b="0" lang="en-US" sz="2200" spc="-1" strike="noStrike">
              <a:latin typeface="Arial"/>
            </a:endParaRPr>
          </a:p>
        </p:txBody>
      </p:sp>
      <p:sp>
        <p:nvSpPr>
          <p:cNvPr id="193"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pic>
        <p:nvPicPr>
          <p:cNvPr id="194" name="Picture 3" descr=""/>
          <p:cNvPicPr/>
          <p:nvPr/>
        </p:nvPicPr>
        <p:blipFill>
          <a:blip r:embed="rId1"/>
          <a:stretch/>
        </p:blipFill>
        <p:spPr>
          <a:xfrm>
            <a:off x="1984680" y="3424320"/>
            <a:ext cx="6686280" cy="287604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PlaceHolder 1"/>
          <p:cNvSpPr>
            <a:spLocks noGrp="1"/>
          </p:cNvSpPr>
          <p:nvPr>
            <p:ph type="title"/>
          </p:nvPr>
        </p:nvSpPr>
        <p:spPr>
          <a:xfrm>
            <a:off x="1763640" y="116640"/>
            <a:ext cx="7128360" cy="935640"/>
          </a:xfrm>
          <a:prstGeom prst="rect">
            <a:avLst/>
          </a:prstGeom>
          <a:noFill/>
          <a:ln w="0">
            <a:noFill/>
          </a:ln>
        </p:spPr>
        <p:txBody>
          <a:bodyPr numCol="1" spcCol="0" anchor="ctr">
            <a:noAutofit/>
          </a:bodyPr>
          <a:p>
            <a:pPr algn="ctr">
              <a:lnSpc>
                <a:spcPct val="100000"/>
              </a:lnSpc>
              <a:buNone/>
            </a:pPr>
            <a:r>
              <a:rPr b="0" lang="en-US" sz="4000" spc="-1" strike="noStrike">
                <a:solidFill>
                  <a:srgbClr val="000000"/>
                </a:solidFill>
                <a:latin typeface="Arial"/>
              </a:rPr>
              <a:t>Models and Feature Extraction </a:t>
            </a:r>
            <a:r>
              <a:rPr b="0" lang="en-US" sz="1600" spc="-1" strike="noStrike">
                <a:solidFill>
                  <a:srgbClr val="000000"/>
                </a:solidFill>
                <a:latin typeface="Arial"/>
              </a:rPr>
              <a:t>(cntd)</a:t>
            </a:r>
            <a:endParaRPr b="0" lang="es-ES" sz="1600" spc="-1" strike="noStrike">
              <a:solidFill>
                <a:srgbClr val="000000"/>
              </a:solidFill>
              <a:latin typeface="Arial"/>
            </a:endParaRPr>
          </a:p>
        </p:txBody>
      </p:sp>
      <p:sp>
        <p:nvSpPr>
          <p:cNvPr id="196" name="Rectangle 3"/>
          <p:cNvSpPr/>
          <p:nvPr/>
        </p:nvSpPr>
        <p:spPr>
          <a:xfrm>
            <a:off x="1763640" y="1196640"/>
            <a:ext cx="7272360" cy="4608000"/>
          </a:xfrm>
          <a:prstGeom prst="rect">
            <a:avLst/>
          </a:prstGeom>
          <a:noFill/>
          <a:ln w="0">
            <a:noFill/>
          </a:ln>
        </p:spPr>
        <p:style>
          <a:lnRef idx="0"/>
          <a:fillRef idx="0"/>
          <a:effectRef idx="0"/>
          <a:fontRef idx="minor"/>
        </p:style>
        <p:txBody>
          <a:bodyPr numCol="1" spcCol="0" anchor="t">
            <a:noAutofit/>
          </a:bodyPr>
          <a:p>
            <a:pPr>
              <a:lnSpc>
                <a:spcPct val="100000"/>
              </a:lnSpc>
              <a:spcBef>
                <a:spcPts val="439"/>
              </a:spcBef>
              <a:buNone/>
              <a:tabLst>
                <a:tab algn="l" pos="0"/>
              </a:tabLst>
            </a:pPr>
            <a:r>
              <a:rPr b="0" lang="en-US" sz="2200" spc="-1" strike="noStrike">
                <a:solidFill>
                  <a:srgbClr val="000000"/>
                </a:solidFill>
                <a:latin typeface="Arial"/>
              </a:rPr>
              <a:t>2.  collaborative filtering</a:t>
            </a:r>
            <a:endParaRPr b="0" lang="en-US" sz="2200" spc="-1" strike="noStrike">
              <a:latin typeface="Arial"/>
            </a:endParaRPr>
          </a:p>
          <a:p>
            <a:pPr>
              <a:lnSpc>
                <a:spcPct val="100000"/>
              </a:lnSpc>
              <a:spcBef>
                <a:spcPts val="439"/>
              </a:spcBef>
              <a:buNone/>
              <a:tabLst>
                <a:tab algn="l" pos="0"/>
              </a:tabLst>
            </a:pPr>
            <a:r>
              <a:rPr b="0" lang="en-US" sz="2200" spc="-1" strike="noStrike">
                <a:solidFill>
                  <a:srgbClr val="000000"/>
                </a:solidFill>
                <a:latin typeface="Arial"/>
              </a:rPr>
              <a:t>The CF portion of the recommender system uses 1682 entries of </a:t>
            </a:r>
            <a:r>
              <a:rPr b="0" lang="en-US" sz="2200" spc="-1" strike="noStrike" u="sng">
                <a:solidFill>
                  <a:srgbClr val="000000"/>
                </a:solidFill>
                <a:uFillTx/>
                <a:latin typeface="Arial"/>
              </a:rPr>
              <a:t>user ratings </a:t>
            </a:r>
            <a:r>
              <a:rPr b="0" lang="en-US" sz="2200" spc="-1" strike="noStrike">
                <a:solidFill>
                  <a:srgbClr val="000000"/>
                </a:solidFill>
                <a:latin typeface="Arial"/>
              </a:rPr>
              <a:t>from the 100K Movielens dataset and uses the </a:t>
            </a:r>
            <a:r>
              <a:rPr b="0" lang="en-US" sz="2200" spc="-1" strike="noStrike" u="sng">
                <a:solidFill>
                  <a:srgbClr val="000000"/>
                </a:solidFill>
                <a:uFillTx/>
                <a:latin typeface="Arial"/>
              </a:rPr>
              <a:t>weighted average</a:t>
            </a:r>
            <a:r>
              <a:rPr b="0" lang="en-US" sz="2200" spc="-1" strike="noStrike">
                <a:solidFill>
                  <a:srgbClr val="000000"/>
                </a:solidFill>
                <a:latin typeface="Arial"/>
              </a:rPr>
              <a:t> and </a:t>
            </a:r>
            <a:r>
              <a:rPr b="0" lang="en-US" sz="2200" spc="-1" strike="noStrike" u="sng">
                <a:solidFill>
                  <a:srgbClr val="000000"/>
                </a:solidFill>
                <a:uFillTx/>
                <a:latin typeface="Arial"/>
              </a:rPr>
              <a:t>cosine similarity value</a:t>
            </a:r>
            <a:r>
              <a:rPr b="0" lang="en-US" sz="2200" spc="-1" strike="noStrike">
                <a:solidFill>
                  <a:srgbClr val="000000"/>
                </a:solidFill>
                <a:latin typeface="Arial"/>
              </a:rPr>
              <a:t> methods of user movie ratings to calculate and predict user ratings.</a:t>
            </a:r>
            <a:endParaRPr b="0" lang="en-US" sz="2200" spc="-1" strike="noStrike">
              <a:latin typeface="Arial"/>
            </a:endParaRPr>
          </a:p>
        </p:txBody>
      </p:sp>
      <p:sp>
        <p:nvSpPr>
          <p:cNvPr id="197"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pic>
        <p:nvPicPr>
          <p:cNvPr id="198" name="Picture 3" descr=""/>
          <p:cNvPicPr/>
          <p:nvPr/>
        </p:nvPicPr>
        <p:blipFill>
          <a:blip r:embed="rId1"/>
          <a:stretch/>
        </p:blipFill>
        <p:spPr>
          <a:xfrm>
            <a:off x="2008800" y="3812400"/>
            <a:ext cx="6638400" cy="182844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3" name="PlaceHolder 1"/>
          <p:cNvSpPr>
            <a:spLocks noGrp="1"/>
          </p:cNvSpPr>
          <p:nvPr>
            <p:ph type="title"/>
          </p:nvPr>
        </p:nvSpPr>
        <p:spPr>
          <a:xfrm>
            <a:off x="457200" y="274680"/>
            <a:ext cx="8229240" cy="1142640"/>
          </a:xfrm>
          <a:prstGeom prst="rect">
            <a:avLst/>
          </a:prstGeom>
          <a:noFill/>
          <a:ln w="0">
            <a:noFill/>
          </a:ln>
        </p:spPr>
        <p:txBody>
          <a:bodyPr numCol="1" spcCol="0" anchor="ctr">
            <a:noAutofit/>
          </a:bodyPr>
          <a:p>
            <a:pPr algn="ctr">
              <a:lnSpc>
                <a:spcPct val="100000"/>
              </a:lnSpc>
              <a:buNone/>
            </a:pPr>
            <a:r>
              <a:rPr b="0" lang="en-US" sz="4400" spc="-1" strike="noStrike">
                <a:solidFill>
                  <a:srgbClr val="000000"/>
                </a:solidFill>
                <a:latin typeface="Arial"/>
              </a:rPr>
              <a:t>Abstract</a:t>
            </a:r>
            <a:endParaRPr b="0" lang="es-ES" sz="4400" spc="-1" strike="noStrike">
              <a:solidFill>
                <a:srgbClr val="000000"/>
              </a:solidFill>
              <a:latin typeface="Arial"/>
            </a:endParaRPr>
          </a:p>
        </p:txBody>
      </p:sp>
      <p:sp>
        <p:nvSpPr>
          <p:cNvPr id="94" name="PlaceHolder 2"/>
          <p:cNvSpPr>
            <a:spLocks noGrp="1"/>
          </p:cNvSpPr>
          <p:nvPr>
            <p:ph/>
          </p:nvPr>
        </p:nvSpPr>
        <p:spPr>
          <a:xfrm>
            <a:off x="457200" y="1917000"/>
            <a:ext cx="8362800" cy="4209120"/>
          </a:xfrm>
          <a:prstGeom prst="rect">
            <a:avLst/>
          </a:prstGeom>
          <a:noFill/>
          <a:ln w="0">
            <a:noFill/>
          </a:ln>
        </p:spPr>
        <p:txBody>
          <a:bodyPr numCol="1" spcCol="0" anchor="t">
            <a:noAutofit/>
          </a:bodyPr>
          <a:p>
            <a:pPr>
              <a:lnSpc>
                <a:spcPct val="100000"/>
              </a:lnSpc>
              <a:spcBef>
                <a:spcPts val="479"/>
              </a:spcBef>
              <a:buNone/>
              <a:tabLst>
                <a:tab algn="l" pos="0"/>
              </a:tabLst>
            </a:pPr>
            <a:r>
              <a:rPr b="0" lang="en-US" sz="2400" spc="-1" strike="noStrike">
                <a:solidFill>
                  <a:srgbClr val="000000"/>
                </a:solidFill>
                <a:latin typeface="Arial"/>
              </a:rPr>
              <a:t>Recommender systems predict consumers’ preferences</a:t>
            </a:r>
            <a:br>
              <a:rPr sz="2400"/>
            </a:br>
            <a:r>
              <a:rPr b="0" lang="en-US" sz="2400" spc="-1" strike="noStrike">
                <a:solidFill>
                  <a:srgbClr val="000000"/>
                </a:solidFill>
                <a:latin typeface="Arial"/>
              </a:rPr>
              <a:t>for products and provide proactive suggestions for items they would enjoy.</a:t>
            </a:r>
            <a:endParaRPr b="0" lang="es-ES" sz="2400" spc="-1" strike="noStrike">
              <a:solidFill>
                <a:srgbClr val="000000"/>
              </a:solidFill>
              <a:latin typeface="Arial"/>
            </a:endParaRPr>
          </a:p>
        </p:txBody>
      </p:sp>
      <p:sp>
        <p:nvSpPr>
          <p:cNvPr id="95" name="Rectangle 1"/>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pic>
        <p:nvPicPr>
          <p:cNvPr id="96" name="Picture 5" descr=""/>
          <p:cNvPicPr/>
          <p:nvPr/>
        </p:nvPicPr>
        <p:blipFill>
          <a:blip r:embed="rId2"/>
          <a:stretch/>
        </p:blipFill>
        <p:spPr>
          <a:xfrm>
            <a:off x="2123280" y="3141000"/>
            <a:ext cx="5031000" cy="2871720"/>
          </a:xfrm>
          <a:prstGeom prst="rect">
            <a:avLst/>
          </a:prstGeom>
          <a:ln w="0">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PlaceHolder 1"/>
          <p:cNvSpPr>
            <a:spLocks noGrp="1"/>
          </p:cNvSpPr>
          <p:nvPr>
            <p:ph type="title"/>
          </p:nvPr>
        </p:nvSpPr>
        <p:spPr>
          <a:xfrm>
            <a:off x="1763640" y="116640"/>
            <a:ext cx="7128360" cy="935640"/>
          </a:xfrm>
          <a:prstGeom prst="rect">
            <a:avLst/>
          </a:prstGeom>
          <a:noFill/>
          <a:ln w="0">
            <a:noFill/>
          </a:ln>
        </p:spPr>
        <p:txBody>
          <a:bodyPr numCol="1" spcCol="0" anchor="ctr">
            <a:noAutofit/>
          </a:bodyPr>
          <a:p>
            <a:pPr algn="ctr">
              <a:lnSpc>
                <a:spcPct val="100000"/>
              </a:lnSpc>
              <a:buNone/>
            </a:pPr>
            <a:r>
              <a:rPr b="0" lang="en-US" sz="4000" spc="-1" strike="noStrike">
                <a:solidFill>
                  <a:srgbClr val="000000"/>
                </a:solidFill>
                <a:latin typeface="Arial"/>
              </a:rPr>
              <a:t>Evaluation</a:t>
            </a:r>
            <a:endParaRPr b="0" lang="es-ES" sz="4000" spc="-1" strike="noStrike">
              <a:solidFill>
                <a:srgbClr val="000000"/>
              </a:solidFill>
              <a:latin typeface="Arial"/>
            </a:endParaRPr>
          </a:p>
        </p:txBody>
      </p:sp>
      <p:sp>
        <p:nvSpPr>
          <p:cNvPr id="200" name="Rectangle 3"/>
          <p:cNvSpPr/>
          <p:nvPr/>
        </p:nvSpPr>
        <p:spPr>
          <a:xfrm>
            <a:off x="1619640" y="1196640"/>
            <a:ext cx="7416360" cy="4608000"/>
          </a:xfrm>
          <a:prstGeom prst="rect">
            <a:avLst/>
          </a:prstGeom>
          <a:noFill/>
          <a:ln w="0">
            <a:noFill/>
          </a:ln>
        </p:spPr>
        <p:style>
          <a:lnRef idx="0"/>
          <a:fillRef idx="0"/>
          <a:effectRef idx="0"/>
          <a:fontRef idx="minor"/>
        </p:style>
        <p:txBody>
          <a:bodyPr numCol="1" spcCol="0" anchor="t">
            <a:noAutofit/>
          </a:bodyPr>
          <a:p>
            <a:pPr marL="343080" indent="-343080">
              <a:lnSpc>
                <a:spcPct val="100000"/>
              </a:lnSpc>
              <a:spcBef>
                <a:spcPts val="439"/>
              </a:spcBef>
              <a:buClr>
                <a:srgbClr val="000000"/>
              </a:buClr>
              <a:buFont typeface="Symbol" charset="2"/>
              <a:buChar char=""/>
            </a:pPr>
            <a:r>
              <a:rPr b="0" lang="en-US" sz="2200" spc="-1" strike="noStrike">
                <a:solidFill>
                  <a:srgbClr val="000000"/>
                </a:solidFill>
                <a:latin typeface="Arial"/>
              </a:rPr>
              <a:t>To evaluate our CB recommendation system, we compare the results from the two keyword extractors and divide the total number of identical movies recommended by the two models by the total number of movies recommended.</a:t>
            </a:r>
            <a:endParaRPr b="0" lang="en-US" sz="2200" spc="-1" strike="noStrike">
              <a:latin typeface="Arial"/>
            </a:endParaRPr>
          </a:p>
        </p:txBody>
      </p:sp>
      <p:sp>
        <p:nvSpPr>
          <p:cNvPr id="201"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PlaceHolder 1"/>
          <p:cNvSpPr>
            <a:spLocks noGrp="1"/>
          </p:cNvSpPr>
          <p:nvPr>
            <p:ph type="title"/>
          </p:nvPr>
        </p:nvSpPr>
        <p:spPr>
          <a:xfrm>
            <a:off x="1763640" y="116640"/>
            <a:ext cx="7128360" cy="935640"/>
          </a:xfrm>
          <a:prstGeom prst="rect">
            <a:avLst/>
          </a:prstGeom>
          <a:noFill/>
          <a:ln w="0">
            <a:noFill/>
          </a:ln>
        </p:spPr>
        <p:txBody>
          <a:bodyPr numCol="1" spcCol="0" anchor="ctr">
            <a:noAutofit/>
          </a:bodyPr>
          <a:p>
            <a:pPr algn="ctr">
              <a:lnSpc>
                <a:spcPct val="100000"/>
              </a:lnSpc>
              <a:buNone/>
            </a:pPr>
            <a:r>
              <a:rPr b="0" lang="en-US" sz="4000" spc="-1" strike="noStrike">
                <a:solidFill>
                  <a:srgbClr val="000000"/>
                </a:solidFill>
                <a:latin typeface="Arial"/>
              </a:rPr>
              <a:t>Evaluation</a:t>
            </a:r>
            <a:r>
              <a:rPr b="0" lang="en-US" sz="1600" spc="-1" strike="noStrike">
                <a:solidFill>
                  <a:srgbClr val="000000"/>
                </a:solidFill>
                <a:latin typeface="Arial"/>
              </a:rPr>
              <a:t> (cntd)</a:t>
            </a:r>
            <a:endParaRPr b="0" lang="es-ES" sz="1600" spc="-1" strike="noStrike">
              <a:solidFill>
                <a:srgbClr val="000000"/>
              </a:solidFill>
              <a:latin typeface="Arial"/>
            </a:endParaRPr>
          </a:p>
        </p:txBody>
      </p:sp>
      <p:sp>
        <p:nvSpPr>
          <p:cNvPr id="203" name="Rectangle 3"/>
          <p:cNvSpPr/>
          <p:nvPr/>
        </p:nvSpPr>
        <p:spPr>
          <a:xfrm>
            <a:off x="1619640" y="1196640"/>
            <a:ext cx="7416360" cy="4608000"/>
          </a:xfrm>
          <a:prstGeom prst="rect">
            <a:avLst/>
          </a:prstGeom>
          <a:noFill/>
          <a:ln w="0">
            <a:noFill/>
          </a:ln>
        </p:spPr>
        <p:style>
          <a:lnRef idx="0"/>
          <a:fillRef idx="0"/>
          <a:effectRef idx="0"/>
          <a:fontRef idx="minor"/>
        </p:style>
        <p:txBody>
          <a:bodyPr numCol="1" spcCol="0" anchor="t">
            <a:noAutofit/>
          </a:bodyPr>
          <a:p>
            <a:pPr>
              <a:lnSpc>
                <a:spcPct val="100000"/>
              </a:lnSpc>
              <a:spcBef>
                <a:spcPts val="561"/>
              </a:spcBef>
              <a:buNone/>
              <a:tabLst>
                <a:tab algn="l" pos="0"/>
              </a:tabLst>
            </a:pPr>
            <a:r>
              <a:rPr b="0" lang="en-US" sz="2800" spc="-1" strike="noStrike">
                <a:solidFill>
                  <a:srgbClr val="000000"/>
                </a:solidFill>
                <a:latin typeface="Arial"/>
              </a:rPr>
              <a:t>How we evaluate?</a:t>
            </a:r>
            <a:endParaRPr b="0" lang="en-US" sz="2800" spc="-1" strike="noStrike">
              <a:latin typeface="Arial"/>
            </a:endParaRPr>
          </a:p>
          <a:p>
            <a:pPr marL="343080" indent="-343080">
              <a:lnSpc>
                <a:spcPct val="100000"/>
              </a:lnSpc>
              <a:spcBef>
                <a:spcPts val="439"/>
              </a:spcBef>
              <a:buClr>
                <a:srgbClr val="000000"/>
              </a:buClr>
              <a:buFont typeface="Symbol" charset="2"/>
              <a:buChar char=""/>
              <a:tabLst>
                <a:tab algn="l" pos="0"/>
              </a:tabLst>
            </a:pPr>
            <a:r>
              <a:rPr b="0" lang="en-US" sz="2200" spc="-1" strike="noStrike">
                <a:solidFill>
                  <a:srgbClr val="000000"/>
                </a:solidFill>
                <a:latin typeface="Arial"/>
              </a:rPr>
              <a:t>The MSE (Mean squared error) in this study is used to evaluate the accuracy of the evaluation predicted by the model.</a:t>
            </a:r>
            <a:endParaRPr b="0" lang="en-US" sz="2200" spc="-1" strike="noStrike">
              <a:latin typeface="Arial"/>
            </a:endParaRPr>
          </a:p>
          <a:p>
            <a:pPr marL="343080" indent="-343080">
              <a:lnSpc>
                <a:spcPct val="100000"/>
              </a:lnSpc>
              <a:spcBef>
                <a:spcPts val="439"/>
              </a:spcBef>
              <a:buClr>
                <a:srgbClr val="000000"/>
              </a:buClr>
              <a:buFont typeface="Symbol" charset="2"/>
              <a:buChar char=""/>
              <a:tabLst>
                <a:tab algn="l" pos="0"/>
              </a:tabLst>
            </a:pPr>
            <a:r>
              <a:rPr b="1" lang="en-US" sz="2200" spc="-1" strike="noStrike">
                <a:solidFill>
                  <a:srgbClr val="000000"/>
                </a:solidFill>
                <a:latin typeface="Arial"/>
              </a:rPr>
              <a:t>SVD</a:t>
            </a:r>
            <a:r>
              <a:rPr b="0" lang="en-US" sz="2200" spc="-1" strike="noStrike">
                <a:solidFill>
                  <a:srgbClr val="000000"/>
                </a:solidFill>
                <a:latin typeface="Arial"/>
              </a:rPr>
              <a:t> and </a:t>
            </a:r>
            <a:r>
              <a:rPr b="1" lang="en-US" sz="2200" spc="-1" strike="noStrike">
                <a:solidFill>
                  <a:srgbClr val="000000"/>
                </a:solidFill>
                <a:latin typeface="Arial"/>
              </a:rPr>
              <a:t>KNN</a:t>
            </a:r>
            <a:r>
              <a:rPr b="0" lang="en-US" sz="2200" spc="-1" strike="noStrike">
                <a:solidFill>
                  <a:srgbClr val="000000"/>
                </a:solidFill>
                <a:latin typeface="Arial"/>
              </a:rPr>
              <a:t>, are used to improve </a:t>
            </a:r>
            <a:r>
              <a:rPr b="1" lang="en-US" sz="2200" spc="-1" strike="noStrike">
                <a:solidFill>
                  <a:srgbClr val="000000"/>
                </a:solidFill>
                <a:latin typeface="Arial"/>
              </a:rPr>
              <a:t>RMS</a:t>
            </a:r>
            <a:r>
              <a:rPr b="0" lang="en-US" sz="2200" spc="-1" strike="noStrike">
                <a:solidFill>
                  <a:srgbClr val="000000"/>
                </a:solidFill>
                <a:latin typeface="Arial"/>
              </a:rPr>
              <a:t> (Root mean square) error assessment.</a:t>
            </a:r>
            <a:endParaRPr b="0" lang="en-US" sz="2200" spc="-1" strike="noStrike">
              <a:latin typeface="Arial"/>
            </a:endParaRPr>
          </a:p>
          <a:p>
            <a:pPr marL="343080" indent="-343080">
              <a:lnSpc>
                <a:spcPct val="100000"/>
              </a:lnSpc>
              <a:spcBef>
                <a:spcPts val="439"/>
              </a:spcBef>
              <a:buClr>
                <a:srgbClr val="000000"/>
              </a:buClr>
              <a:buFont typeface="Symbol" charset="2"/>
              <a:buChar char=""/>
              <a:tabLst>
                <a:tab algn="l" pos="0"/>
              </a:tabLst>
            </a:pPr>
            <a:r>
              <a:rPr b="0" lang="en-US" sz="2200" spc="-1" strike="noStrike">
                <a:solidFill>
                  <a:srgbClr val="000000"/>
                </a:solidFill>
                <a:latin typeface="Arial"/>
              </a:rPr>
              <a:t>We can also employ NMF,SVD++, KNN with Z Score, and CoClustering, models to compare the performance of our SVD and KNN</a:t>
            </a:r>
            <a:endParaRPr b="0" lang="en-US" sz="2200" spc="-1" strike="noStrike">
              <a:latin typeface="Arial"/>
            </a:endParaRPr>
          </a:p>
        </p:txBody>
      </p:sp>
      <p:sp>
        <p:nvSpPr>
          <p:cNvPr id="204"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PlaceHolder 1"/>
          <p:cNvSpPr>
            <a:spLocks noGrp="1"/>
          </p:cNvSpPr>
          <p:nvPr>
            <p:ph type="title"/>
          </p:nvPr>
        </p:nvSpPr>
        <p:spPr>
          <a:xfrm>
            <a:off x="1763640" y="116640"/>
            <a:ext cx="7128360" cy="935640"/>
          </a:xfrm>
          <a:prstGeom prst="rect">
            <a:avLst/>
          </a:prstGeom>
          <a:noFill/>
          <a:ln w="0">
            <a:noFill/>
          </a:ln>
        </p:spPr>
        <p:txBody>
          <a:bodyPr numCol="1" spcCol="0" anchor="ctr">
            <a:noAutofit/>
          </a:bodyPr>
          <a:p>
            <a:pPr algn="ctr">
              <a:lnSpc>
                <a:spcPct val="100000"/>
              </a:lnSpc>
              <a:buNone/>
            </a:pPr>
            <a:r>
              <a:rPr b="0" lang="en-US" sz="4000" spc="-1" strike="noStrike">
                <a:solidFill>
                  <a:srgbClr val="000000"/>
                </a:solidFill>
                <a:latin typeface="Arial"/>
              </a:rPr>
              <a:t>Results </a:t>
            </a:r>
            <a:r>
              <a:rPr b="0" lang="en-US" sz="2800" spc="-1" strike="noStrike">
                <a:solidFill>
                  <a:srgbClr val="000000"/>
                </a:solidFill>
                <a:latin typeface="Arial"/>
              </a:rPr>
              <a:t>(CB)</a:t>
            </a:r>
            <a:endParaRPr b="0" lang="es-ES" sz="2800" spc="-1" strike="noStrike">
              <a:solidFill>
                <a:srgbClr val="000000"/>
              </a:solidFill>
              <a:latin typeface="Arial"/>
            </a:endParaRPr>
          </a:p>
        </p:txBody>
      </p:sp>
      <p:sp>
        <p:nvSpPr>
          <p:cNvPr id="206" name="Rectangle 3"/>
          <p:cNvSpPr/>
          <p:nvPr/>
        </p:nvSpPr>
        <p:spPr>
          <a:xfrm>
            <a:off x="1619640" y="1196640"/>
            <a:ext cx="7524000" cy="4608000"/>
          </a:xfrm>
          <a:prstGeom prst="rect">
            <a:avLst/>
          </a:prstGeom>
          <a:noFill/>
          <a:ln w="0">
            <a:noFill/>
          </a:ln>
        </p:spPr>
        <p:style>
          <a:lnRef idx="0"/>
          <a:fillRef idx="0"/>
          <a:effectRef idx="0"/>
          <a:fontRef idx="minor"/>
        </p:style>
        <p:txBody>
          <a:bodyPr numCol="1" spcCol="0" anchor="t">
            <a:noAutofit/>
          </a:bodyPr>
          <a:p>
            <a:pPr>
              <a:lnSpc>
                <a:spcPct val="100000"/>
              </a:lnSpc>
              <a:spcBef>
                <a:spcPts val="439"/>
              </a:spcBef>
              <a:buNone/>
              <a:tabLst>
                <a:tab algn="l" pos="0"/>
              </a:tabLst>
            </a:pPr>
            <a:r>
              <a:rPr b="0" lang="en-US" sz="2200" spc="-1" strike="noStrike">
                <a:solidFill>
                  <a:srgbClr val="000000"/>
                </a:solidFill>
                <a:latin typeface="Arial"/>
              </a:rPr>
              <a:t>In this section, we will go through the outcomes of our</a:t>
            </a:r>
            <a:endParaRPr b="0" lang="en-US" sz="2200" spc="-1" strike="noStrike">
              <a:latin typeface="Arial"/>
            </a:endParaRPr>
          </a:p>
          <a:p>
            <a:pPr>
              <a:lnSpc>
                <a:spcPct val="100000"/>
              </a:lnSpc>
              <a:spcBef>
                <a:spcPts val="439"/>
              </a:spcBef>
              <a:buNone/>
              <a:tabLst>
                <a:tab algn="l" pos="0"/>
              </a:tabLst>
            </a:pPr>
            <a:r>
              <a:rPr b="0" lang="en-US" sz="2200" spc="-1" strike="noStrike">
                <a:solidFill>
                  <a:srgbClr val="000000"/>
                </a:solidFill>
                <a:latin typeface="Arial"/>
              </a:rPr>
              <a:t>recommendation system. </a:t>
            </a:r>
            <a:endParaRPr b="0" lang="en-US" sz="2200" spc="-1" strike="noStrike">
              <a:latin typeface="Arial"/>
            </a:endParaRPr>
          </a:p>
          <a:p>
            <a:pPr>
              <a:lnSpc>
                <a:spcPct val="100000"/>
              </a:lnSpc>
              <a:spcBef>
                <a:spcPts val="439"/>
              </a:spcBef>
              <a:buNone/>
              <a:tabLst>
                <a:tab algn="l" pos="0"/>
              </a:tabLst>
            </a:pPr>
            <a:r>
              <a:rPr b="0" lang="en-US" sz="2200" spc="-1" strike="noStrike">
                <a:solidFill>
                  <a:srgbClr val="000000"/>
                </a:solidFill>
                <a:latin typeface="Arial"/>
              </a:rPr>
              <a:t>For an example, seven movie titles were chosen to recommend 20 films with comparable plots. Using cosine similarity matrices generated by keyword extractors TF-IDF and RAKE on movie plots, we used each movie title to recommend movies with similar movie plots.</a:t>
            </a:r>
            <a:endParaRPr b="0" lang="en-US" sz="2200" spc="-1" strike="noStrike">
              <a:latin typeface="Arial"/>
            </a:endParaRPr>
          </a:p>
        </p:txBody>
      </p:sp>
      <p:sp>
        <p:nvSpPr>
          <p:cNvPr id="207"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pic>
        <p:nvPicPr>
          <p:cNvPr id="208" name="Picture 6" descr=""/>
          <p:cNvPicPr/>
          <p:nvPr/>
        </p:nvPicPr>
        <p:blipFill>
          <a:blip r:embed="rId1"/>
          <a:stretch/>
        </p:blipFill>
        <p:spPr>
          <a:xfrm>
            <a:off x="2189520" y="3861000"/>
            <a:ext cx="6276600" cy="2219040"/>
          </a:xfrm>
          <a:prstGeom prst="rect">
            <a:avLst/>
          </a:prstGeom>
          <a:ln w="0">
            <a:noFill/>
          </a:ln>
        </p:spPr>
      </p:pic>
      <p:sp>
        <p:nvSpPr>
          <p:cNvPr id="209" name="TextBox 7"/>
          <p:cNvSpPr/>
          <p:nvPr/>
        </p:nvSpPr>
        <p:spPr>
          <a:xfrm>
            <a:off x="6660360" y="4684320"/>
            <a:ext cx="57564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400" spc="-1" strike="noStrike">
                <a:solidFill>
                  <a:srgbClr val="000000"/>
                </a:solidFill>
                <a:latin typeface="Century"/>
              </a:rPr>
              <a:t>19</a:t>
            </a:r>
            <a:endParaRPr b="0" lang="en-US" sz="1400" spc="-1" strike="noStrike">
              <a:latin typeface="Arial"/>
            </a:endParaRPr>
          </a:p>
        </p:txBody>
      </p:sp>
      <p:sp>
        <p:nvSpPr>
          <p:cNvPr id="210" name="TextBox 8"/>
          <p:cNvSpPr/>
          <p:nvPr/>
        </p:nvSpPr>
        <p:spPr>
          <a:xfrm>
            <a:off x="7693200" y="4677840"/>
            <a:ext cx="57564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400" spc="-1" strike="noStrike">
                <a:solidFill>
                  <a:srgbClr val="000000"/>
                </a:solidFill>
                <a:latin typeface="Century"/>
              </a:rPr>
              <a:t>19</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PlaceHolder 1"/>
          <p:cNvSpPr>
            <a:spLocks noGrp="1"/>
          </p:cNvSpPr>
          <p:nvPr>
            <p:ph type="title"/>
          </p:nvPr>
        </p:nvSpPr>
        <p:spPr>
          <a:xfrm>
            <a:off x="1763640" y="116640"/>
            <a:ext cx="7128360" cy="935640"/>
          </a:xfrm>
          <a:prstGeom prst="rect">
            <a:avLst/>
          </a:prstGeom>
          <a:noFill/>
          <a:ln w="0">
            <a:noFill/>
          </a:ln>
        </p:spPr>
        <p:txBody>
          <a:bodyPr numCol="1" spcCol="0" anchor="ctr">
            <a:noAutofit/>
          </a:bodyPr>
          <a:p>
            <a:pPr algn="ctr">
              <a:lnSpc>
                <a:spcPct val="100000"/>
              </a:lnSpc>
              <a:buNone/>
            </a:pPr>
            <a:r>
              <a:rPr b="0" lang="en-US" sz="4000" spc="-1" strike="noStrike">
                <a:solidFill>
                  <a:srgbClr val="000000"/>
                </a:solidFill>
                <a:latin typeface="Arial"/>
              </a:rPr>
              <a:t>Results </a:t>
            </a:r>
            <a:r>
              <a:rPr b="0" lang="en-US" sz="2800" spc="-1" strike="noStrike">
                <a:solidFill>
                  <a:srgbClr val="000000"/>
                </a:solidFill>
                <a:latin typeface="Arial"/>
              </a:rPr>
              <a:t>(CB)</a:t>
            </a:r>
            <a:endParaRPr b="0" lang="es-ES" sz="2800" spc="-1" strike="noStrike">
              <a:solidFill>
                <a:srgbClr val="000000"/>
              </a:solidFill>
              <a:latin typeface="Arial"/>
            </a:endParaRPr>
          </a:p>
        </p:txBody>
      </p:sp>
      <p:sp>
        <p:nvSpPr>
          <p:cNvPr id="212" name="Rectangle 3"/>
          <p:cNvSpPr/>
          <p:nvPr/>
        </p:nvSpPr>
        <p:spPr>
          <a:xfrm>
            <a:off x="1619640" y="1196640"/>
            <a:ext cx="7524000" cy="4608000"/>
          </a:xfrm>
          <a:prstGeom prst="rect">
            <a:avLst/>
          </a:prstGeom>
          <a:noFill/>
          <a:ln w="0">
            <a:noFill/>
          </a:ln>
        </p:spPr>
        <p:style>
          <a:lnRef idx="0"/>
          <a:fillRef idx="0"/>
          <a:effectRef idx="0"/>
          <a:fontRef idx="minor"/>
        </p:style>
        <p:txBody>
          <a:bodyPr numCol="1" spcCol="0" anchor="t">
            <a:noAutofit/>
          </a:bodyPr>
          <a:p>
            <a:pPr marL="343080" indent="-343080">
              <a:lnSpc>
                <a:spcPct val="100000"/>
              </a:lnSpc>
              <a:spcBef>
                <a:spcPts val="439"/>
              </a:spcBef>
              <a:buClr>
                <a:srgbClr val="000000"/>
              </a:buClr>
              <a:buFont typeface="Symbol" charset="2"/>
              <a:buChar char=""/>
            </a:pPr>
            <a:r>
              <a:rPr b="0" lang="en-US" sz="2200" spc="-1" strike="noStrike">
                <a:solidFill>
                  <a:srgbClr val="000000"/>
                </a:solidFill>
                <a:latin typeface="Arial"/>
              </a:rPr>
              <a:t>In example, with matching suggestions for </a:t>
            </a:r>
            <a:r>
              <a:rPr b="0" lang="en-US" sz="2200" spc="-1" strike="noStrike" u="sng">
                <a:solidFill>
                  <a:srgbClr val="000000"/>
                </a:solidFill>
                <a:uFillTx/>
                <a:latin typeface="Arial"/>
              </a:rPr>
              <a:t>Casino</a:t>
            </a:r>
            <a:r>
              <a:rPr b="0" lang="en-US" sz="2200" spc="-1" strike="noStrike">
                <a:solidFill>
                  <a:srgbClr val="000000"/>
                </a:solidFill>
                <a:latin typeface="Arial"/>
              </a:rPr>
              <a:t> being our highest combined matched recommendations, we propose 10 movies to viewers who want to see a film with a narrative similar to Casino.</a:t>
            </a:r>
            <a:endParaRPr b="0" lang="en-US" sz="2200" spc="-1" strike="noStrike">
              <a:latin typeface="Arial"/>
            </a:endParaRPr>
          </a:p>
          <a:p>
            <a:pPr marL="343080" indent="-343080">
              <a:lnSpc>
                <a:spcPct val="100000"/>
              </a:lnSpc>
              <a:spcBef>
                <a:spcPts val="439"/>
              </a:spcBef>
              <a:buClr>
                <a:srgbClr val="000000"/>
              </a:buClr>
              <a:buFont typeface="Symbol" charset="2"/>
              <a:buChar char=""/>
            </a:pPr>
            <a:r>
              <a:rPr b="0" lang="en-US" sz="2200" spc="-1" strike="noStrike">
                <a:solidFill>
                  <a:srgbClr val="000000"/>
                </a:solidFill>
                <a:latin typeface="Arial"/>
              </a:rPr>
              <a:t>And The American President has the lowest combined recommendation, with only one film recommended. Because TF-IDF and RAKE utilize distinct ways to extract key phrases, the significant percentage of movies that deviate from both suggestions is expected.</a:t>
            </a:r>
            <a:endParaRPr b="0" lang="en-US" sz="2200" spc="-1" strike="noStrike">
              <a:latin typeface="Arial"/>
            </a:endParaRPr>
          </a:p>
        </p:txBody>
      </p:sp>
      <p:sp>
        <p:nvSpPr>
          <p:cNvPr id="213"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PlaceHolder 1"/>
          <p:cNvSpPr>
            <a:spLocks noGrp="1"/>
          </p:cNvSpPr>
          <p:nvPr>
            <p:ph type="title"/>
          </p:nvPr>
        </p:nvSpPr>
        <p:spPr>
          <a:xfrm>
            <a:off x="1763640" y="116640"/>
            <a:ext cx="7128360" cy="935640"/>
          </a:xfrm>
          <a:prstGeom prst="rect">
            <a:avLst/>
          </a:prstGeom>
          <a:noFill/>
          <a:ln w="0">
            <a:noFill/>
          </a:ln>
        </p:spPr>
        <p:txBody>
          <a:bodyPr numCol="1" spcCol="0" anchor="ctr">
            <a:noAutofit/>
          </a:bodyPr>
          <a:p>
            <a:pPr algn="ctr">
              <a:lnSpc>
                <a:spcPct val="100000"/>
              </a:lnSpc>
              <a:buNone/>
            </a:pPr>
            <a:r>
              <a:rPr b="0" lang="en-US" sz="4000" spc="-1" strike="noStrike">
                <a:solidFill>
                  <a:srgbClr val="000000"/>
                </a:solidFill>
                <a:latin typeface="Arial"/>
              </a:rPr>
              <a:t>Results </a:t>
            </a:r>
            <a:r>
              <a:rPr b="0" lang="en-US" sz="2800" spc="-1" strike="noStrike">
                <a:solidFill>
                  <a:srgbClr val="000000"/>
                </a:solidFill>
                <a:latin typeface="Arial"/>
              </a:rPr>
              <a:t>(CB)</a:t>
            </a:r>
            <a:endParaRPr b="0" lang="es-ES" sz="2800" spc="-1" strike="noStrike">
              <a:solidFill>
                <a:srgbClr val="000000"/>
              </a:solidFill>
              <a:latin typeface="Arial"/>
            </a:endParaRPr>
          </a:p>
        </p:txBody>
      </p:sp>
      <p:sp>
        <p:nvSpPr>
          <p:cNvPr id="215" name="Rectangle 3"/>
          <p:cNvSpPr/>
          <p:nvPr/>
        </p:nvSpPr>
        <p:spPr>
          <a:xfrm>
            <a:off x="1547640" y="1196640"/>
            <a:ext cx="7596000" cy="4608000"/>
          </a:xfrm>
          <a:prstGeom prst="rect">
            <a:avLst/>
          </a:prstGeom>
          <a:noFill/>
          <a:ln w="0">
            <a:noFill/>
          </a:ln>
        </p:spPr>
        <p:style>
          <a:lnRef idx="0"/>
          <a:fillRef idx="0"/>
          <a:effectRef idx="0"/>
          <a:fontRef idx="minor"/>
        </p:style>
        <p:txBody>
          <a:bodyPr numCol="1" spcCol="0" anchor="t">
            <a:noAutofit/>
          </a:bodyPr>
          <a:p>
            <a:pPr marL="343080" indent="-343080">
              <a:lnSpc>
                <a:spcPct val="100000"/>
              </a:lnSpc>
              <a:spcBef>
                <a:spcPts val="439"/>
              </a:spcBef>
              <a:buClr>
                <a:srgbClr val="000000"/>
              </a:buClr>
              <a:buFont typeface="Symbol" charset="2"/>
              <a:buChar char=""/>
            </a:pPr>
            <a:r>
              <a:rPr b="0" lang="en-US" sz="2200" spc="-1" strike="noStrike">
                <a:solidFill>
                  <a:srgbClr val="000000"/>
                </a:solidFill>
                <a:latin typeface="Arial"/>
              </a:rPr>
              <a:t>From the set, a total of 244 movies were recommended, with an average of 34 movies recommended per movie (it means total of two CB recommender).</a:t>
            </a:r>
            <a:endParaRPr b="0" lang="en-US" sz="2200" spc="-1" strike="noStrike">
              <a:latin typeface="Arial"/>
            </a:endParaRPr>
          </a:p>
          <a:p>
            <a:pPr marL="343080" indent="-343080">
              <a:lnSpc>
                <a:spcPct val="100000"/>
              </a:lnSpc>
              <a:spcBef>
                <a:spcPts val="439"/>
              </a:spcBef>
              <a:buClr>
                <a:srgbClr val="000000"/>
              </a:buClr>
              <a:buFont typeface="Symbol" charset="2"/>
              <a:buChar char=""/>
            </a:pPr>
            <a:r>
              <a:rPr b="0" lang="en-US" sz="2200" spc="-1" strike="noStrike">
                <a:solidFill>
                  <a:srgbClr val="000000"/>
                </a:solidFill>
                <a:latin typeface="Arial"/>
              </a:rPr>
              <a:t>Once movies put into recommendation algorithm (match of two algorithms) We receive an average of 7 movies recommended per title supplied from the entire movies that were recommended, demonstrating that we can combine RAKE and TF-IDF to recommend movies using movie plot and extracting the similar movies acquired by </a:t>
            </a:r>
            <a:r>
              <a:rPr b="0" lang="en-US" sz="2200" spc="-1" strike="noStrike" u="sng">
                <a:solidFill>
                  <a:srgbClr val="000000"/>
                </a:solidFill>
                <a:uFillTx/>
                <a:latin typeface="Arial"/>
              </a:rPr>
              <a:t>utilizing</a:t>
            </a:r>
            <a:r>
              <a:rPr b="0" lang="en-US" sz="2200" spc="-1" strike="noStrike">
                <a:solidFill>
                  <a:srgbClr val="000000"/>
                </a:solidFill>
                <a:latin typeface="Arial"/>
              </a:rPr>
              <a:t> the </a:t>
            </a:r>
            <a:r>
              <a:rPr b="0" lang="en-US" sz="2200" spc="-1" strike="noStrike" u="sng">
                <a:solidFill>
                  <a:srgbClr val="000000"/>
                </a:solidFill>
                <a:uFillTx/>
                <a:latin typeface="Arial"/>
              </a:rPr>
              <a:t>keywords</a:t>
            </a:r>
            <a:r>
              <a:rPr b="0" lang="en-US" sz="2200" spc="-1" strike="noStrike">
                <a:solidFill>
                  <a:srgbClr val="000000"/>
                </a:solidFill>
                <a:latin typeface="Arial"/>
              </a:rPr>
              <a:t> </a:t>
            </a:r>
            <a:r>
              <a:rPr b="0" lang="en-US" sz="2200" spc="-1" strike="noStrike" u="sng">
                <a:solidFill>
                  <a:srgbClr val="000000"/>
                </a:solidFill>
                <a:uFillTx/>
                <a:latin typeface="Arial"/>
              </a:rPr>
              <a:t>extraction</a:t>
            </a:r>
            <a:r>
              <a:rPr b="0" lang="en-US" sz="2200" spc="-1" strike="noStrike">
                <a:solidFill>
                  <a:srgbClr val="000000"/>
                </a:solidFill>
                <a:latin typeface="Arial"/>
              </a:rPr>
              <a:t> </a:t>
            </a:r>
            <a:r>
              <a:rPr b="0" lang="en-US" sz="2200" spc="-1" strike="noStrike" u="sng">
                <a:solidFill>
                  <a:srgbClr val="000000"/>
                </a:solidFill>
                <a:uFillTx/>
                <a:latin typeface="Arial"/>
              </a:rPr>
              <a:t>models</a:t>
            </a:r>
            <a:r>
              <a:rPr b="0" lang="en-US" sz="2200" spc="-1" strike="noStrike">
                <a:solidFill>
                  <a:srgbClr val="000000"/>
                </a:solidFill>
                <a:latin typeface="Arial"/>
              </a:rPr>
              <a:t>.</a:t>
            </a:r>
            <a:endParaRPr b="0" lang="en-US" sz="2200" spc="-1" strike="noStrike">
              <a:latin typeface="Arial"/>
            </a:endParaRPr>
          </a:p>
        </p:txBody>
      </p:sp>
      <p:sp>
        <p:nvSpPr>
          <p:cNvPr id="216"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PlaceHolder 1"/>
          <p:cNvSpPr>
            <a:spLocks noGrp="1"/>
          </p:cNvSpPr>
          <p:nvPr>
            <p:ph type="title"/>
          </p:nvPr>
        </p:nvSpPr>
        <p:spPr>
          <a:xfrm>
            <a:off x="1763640" y="116640"/>
            <a:ext cx="7128360" cy="935640"/>
          </a:xfrm>
          <a:prstGeom prst="rect">
            <a:avLst/>
          </a:prstGeom>
          <a:noFill/>
          <a:ln w="0">
            <a:noFill/>
          </a:ln>
        </p:spPr>
        <p:txBody>
          <a:bodyPr numCol="1" spcCol="0" anchor="ctr">
            <a:noAutofit/>
          </a:bodyPr>
          <a:p>
            <a:pPr algn="ctr">
              <a:lnSpc>
                <a:spcPct val="100000"/>
              </a:lnSpc>
              <a:buNone/>
            </a:pPr>
            <a:r>
              <a:rPr b="0" lang="en-US" sz="4000" spc="-1" strike="noStrike">
                <a:solidFill>
                  <a:srgbClr val="000000"/>
                </a:solidFill>
                <a:latin typeface="Arial"/>
              </a:rPr>
              <a:t>Results </a:t>
            </a:r>
            <a:r>
              <a:rPr b="0" lang="en-US" sz="2800" spc="-1" strike="noStrike">
                <a:solidFill>
                  <a:srgbClr val="000000"/>
                </a:solidFill>
                <a:latin typeface="Arial"/>
              </a:rPr>
              <a:t>(CB)</a:t>
            </a:r>
            <a:endParaRPr b="0" lang="es-ES" sz="2800" spc="-1" strike="noStrike">
              <a:solidFill>
                <a:srgbClr val="000000"/>
              </a:solidFill>
              <a:latin typeface="Arial"/>
            </a:endParaRPr>
          </a:p>
        </p:txBody>
      </p:sp>
      <p:sp>
        <p:nvSpPr>
          <p:cNvPr id="218" name="Rectangle 3"/>
          <p:cNvSpPr/>
          <p:nvPr/>
        </p:nvSpPr>
        <p:spPr>
          <a:xfrm>
            <a:off x="1619640" y="1196640"/>
            <a:ext cx="7524000" cy="4608000"/>
          </a:xfrm>
          <a:prstGeom prst="rect">
            <a:avLst/>
          </a:prstGeom>
          <a:noFill/>
          <a:ln w="0">
            <a:noFill/>
          </a:ln>
        </p:spPr>
        <p:style>
          <a:lnRef idx="0"/>
          <a:fillRef idx="0"/>
          <a:effectRef idx="0"/>
          <a:fontRef idx="minor"/>
        </p:style>
        <p:txBody>
          <a:bodyPr numCol="1" spcCol="0" anchor="t">
            <a:noAutofit/>
          </a:bodyPr>
          <a:p>
            <a:pPr marL="343080" indent="-343080">
              <a:lnSpc>
                <a:spcPct val="100000"/>
              </a:lnSpc>
              <a:spcBef>
                <a:spcPts val="439"/>
              </a:spcBef>
              <a:buClr>
                <a:srgbClr val="000000"/>
              </a:buClr>
              <a:buFont typeface="Symbol" charset="2"/>
              <a:buChar char=""/>
            </a:pPr>
            <a:r>
              <a:rPr b="0" lang="en-US" sz="2200" spc="-1" strike="noStrike">
                <a:solidFill>
                  <a:srgbClr val="000000"/>
                </a:solidFill>
                <a:latin typeface="Arial"/>
              </a:rPr>
              <a:t>The combined findings demonstrate that there is a significant chance that utilizing separate keyword extractors and picking movies that are the same from each extraction recommendation system would likely propose movies that the viewer will appreciate.</a:t>
            </a:r>
            <a:endParaRPr b="0" lang="en-US" sz="2200" spc="-1" strike="noStrike">
              <a:latin typeface="Arial"/>
            </a:endParaRPr>
          </a:p>
        </p:txBody>
      </p:sp>
      <p:sp>
        <p:nvSpPr>
          <p:cNvPr id="219"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PlaceHolder 1"/>
          <p:cNvSpPr>
            <a:spLocks noGrp="1"/>
          </p:cNvSpPr>
          <p:nvPr>
            <p:ph type="title"/>
          </p:nvPr>
        </p:nvSpPr>
        <p:spPr>
          <a:xfrm>
            <a:off x="1763640" y="116640"/>
            <a:ext cx="7128360" cy="935640"/>
          </a:xfrm>
          <a:prstGeom prst="rect">
            <a:avLst/>
          </a:prstGeom>
          <a:noFill/>
          <a:ln w="0">
            <a:noFill/>
          </a:ln>
        </p:spPr>
        <p:txBody>
          <a:bodyPr numCol="1" spcCol="0" anchor="ctr">
            <a:noAutofit/>
          </a:bodyPr>
          <a:p>
            <a:pPr algn="ctr">
              <a:lnSpc>
                <a:spcPct val="100000"/>
              </a:lnSpc>
              <a:buNone/>
            </a:pPr>
            <a:r>
              <a:rPr b="0" lang="en-US" sz="4000" spc="-1" strike="noStrike">
                <a:solidFill>
                  <a:srgbClr val="000000"/>
                </a:solidFill>
                <a:latin typeface="Arial"/>
              </a:rPr>
              <a:t>Results </a:t>
            </a:r>
            <a:r>
              <a:rPr b="0" lang="en-US" sz="2800" spc="-1" strike="noStrike">
                <a:solidFill>
                  <a:srgbClr val="000000"/>
                </a:solidFill>
                <a:latin typeface="Arial"/>
              </a:rPr>
              <a:t>(CF)</a:t>
            </a:r>
            <a:endParaRPr b="0" lang="es-ES" sz="2800" spc="-1" strike="noStrike">
              <a:solidFill>
                <a:srgbClr val="000000"/>
              </a:solidFill>
              <a:latin typeface="Arial"/>
            </a:endParaRPr>
          </a:p>
        </p:txBody>
      </p:sp>
      <p:sp>
        <p:nvSpPr>
          <p:cNvPr id="221" name="Rectangle 3"/>
          <p:cNvSpPr/>
          <p:nvPr/>
        </p:nvSpPr>
        <p:spPr>
          <a:xfrm>
            <a:off x="1619640" y="1196640"/>
            <a:ext cx="7524000" cy="4608000"/>
          </a:xfrm>
          <a:prstGeom prst="rect">
            <a:avLst/>
          </a:prstGeom>
          <a:noFill/>
          <a:ln w="0">
            <a:noFill/>
          </a:ln>
        </p:spPr>
        <p:style>
          <a:lnRef idx="0"/>
          <a:fillRef idx="0"/>
          <a:effectRef idx="0"/>
          <a:fontRef idx="minor"/>
        </p:style>
        <p:txBody>
          <a:bodyPr numCol="1" spcCol="0" anchor="t">
            <a:noAutofit/>
          </a:bodyPr>
          <a:p>
            <a:pPr marL="343080" indent="-343080">
              <a:lnSpc>
                <a:spcPct val="100000"/>
              </a:lnSpc>
              <a:spcBef>
                <a:spcPts val="439"/>
              </a:spcBef>
              <a:buClr>
                <a:srgbClr val="000000"/>
              </a:buClr>
              <a:buFont typeface="Symbol" charset="2"/>
              <a:buChar char=""/>
            </a:pPr>
            <a:r>
              <a:rPr b="0" lang="en-US" sz="2200" spc="-1" strike="noStrike">
                <a:solidFill>
                  <a:srgbClr val="000000"/>
                </a:solidFill>
                <a:latin typeface="Arial"/>
              </a:rPr>
              <a:t>The test run on the recommendation system’s Collaborative Filtering component to forecast user rating yielded a mean squared error of </a:t>
            </a:r>
            <a:r>
              <a:rPr b="0" lang="en-US" sz="2200" spc="-1" strike="noStrike" u="sng">
                <a:solidFill>
                  <a:srgbClr val="000000"/>
                </a:solidFill>
                <a:uFillTx/>
                <a:latin typeface="Arial"/>
              </a:rPr>
              <a:t>1.0172</a:t>
            </a:r>
            <a:r>
              <a:rPr b="0" lang="en-US" sz="2200" spc="-1" strike="noStrike">
                <a:solidFill>
                  <a:srgbClr val="000000"/>
                </a:solidFill>
                <a:latin typeface="Arial"/>
              </a:rPr>
              <a:t> on the </a:t>
            </a:r>
            <a:r>
              <a:rPr b="0" lang="en-US" sz="2200" spc="-1" strike="noStrike" u="sng">
                <a:solidFill>
                  <a:srgbClr val="000000"/>
                </a:solidFill>
                <a:uFillTx/>
                <a:latin typeface="Arial"/>
              </a:rPr>
              <a:t>test set</a:t>
            </a:r>
            <a:r>
              <a:rPr b="0" lang="en-US" sz="2200" spc="-1" strike="noStrike">
                <a:solidFill>
                  <a:srgbClr val="000000"/>
                </a:solidFill>
                <a:latin typeface="Arial"/>
              </a:rPr>
              <a:t>. To </a:t>
            </a:r>
            <a:r>
              <a:rPr b="0" lang="en-US" sz="2200" spc="-1" strike="noStrike" u="sng">
                <a:solidFill>
                  <a:srgbClr val="000000"/>
                </a:solidFill>
                <a:uFillTx/>
                <a:latin typeface="Arial"/>
              </a:rPr>
              <a:t>decrease</a:t>
            </a:r>
            <a:r>
              <a:rPr b="0" lang="en-US" sz="2200" spc="-1" strike="noStrike">
                <a:solidFill>
                  <a:srgbClr val="000000"/>
                </a:solidFill>
                <a:latin typeface="Arial"/>
              </a:rPr>
              <a:t> this score, we first used </a:t>
            </a:r>
            <a:r>
              <a:rPr b="0" lang="en-US" sz="2200" spc="-1" strike="noStrike" u="sng">
                <a:solidFill>
                  <a:srgbClr val="000000"/>
                </a:solidFill>
                <a:uFillTx/>
                <a:latin typeface="Arial"/>
              </a:rPr>
              <a:t>KNN</a:t>
            </a:r>
            <a:r>
              <a:rPr b="0" lang="en-US" sz="2200" spc="-1" strike="noStrike">
                <a:solidFill>
                  <a:srgbClr val="000000"/>
                </a:solidFill>
                <a:latin typeface="Arial"/>
              </a:rPr>
              <a:t> and </a:t>
            </a:r>
            <a:r>
              <a:rPr b="0" lang="en-US" sz="2200" spc="-1" strike="noStrike" u="sng">
                <a:solidFill>
                  <a:srgbClr val="000000"/>
                </a:solidFill>
                <a:uFillTx/>
                <a:latin typeface="Arial"/>
              </a:rPr>
              <a:t>SVD</a:t>
            </a:r>
            <a:r>
              <a:rPr b="0" lang="en-US" sz="2200" spc="-1" strike="noStrike">
                <a:solidFill>
                  <a:srgbClr val="000000"/>
                </a:solidFill>
                <a:latin typeface="Arial"/>
              </a:rPr>
              <a:t> models, as well as 10 fold cross validation with </a:t>
            </a:r>
            <a:r>
              <a:rPr b="0" lang="en-US" sz="2200" spc="-1" strike="noStrike" u="sng">
                <a:solidFill>
                  <a:srgbClr val="000000"/>
                </a:solidFill>
                <a:uFillTx/>
                <a:latin typeface="Arial"/>
              </a:rPr>
              <a:t>RMSE</a:t>
            </a:r>
            <a:r>
              <a:rPr b="0" lang="en-US" sz="2200" spc="-1" strike="noStrike">
                <a:solidFill>
                  <a:srgbClr val="000000"/>
                </a:solidFill>
                <a:latin typeface="Arial"/>
              </a:rPr>
              <a:t> and </a:t>
            </a:r>
            <a:r>
              <a:rPr b="0" lang="en-US" sz="2200" spc="-1" strike="noStrike" u="sng">
                <a:solidFill>
                  <a:srgbClr val="000000"/>
                </a:solidFill>
                <a:uFillTx/>
                <a:latin typeface="Arial"/>
              </a:rPr>
              <a:t>MAE</a:t>
            </a:r>
            <a:r>
              <a:rPr b="0" lang="en-US" sz="2200" spc="-1" strike="noStrike">
                <a:solidFill>
                  <a:srgbClr val="000000"/>
                </a:solidFill>
                <a:latin typeface="Arial"/>
              </a:rPr>
              <a:t> as metrics.</a:t>
            </a:r>
            <a:endParaRPr b="0" lang="en-US" sz="2200" spc="-1" strike="noStrike">
              <a:latin typeface="Arial"/>
            </a:endParaRPr>
          </a:p>
          <a:p>
            <a:pPr marL="343080" indent="-343080">
              <a:lnSpc>
                <a:spcPct val="100000"/>
              </a:lnSpc>
              <a:spcBef>
                <a:spcPts val="439"/>
              </a:spcBef>
              <a:buClr>
                <a:srgbClr val="000000"/>
              </a:buClr>
              <a:buFont typeface="Symbol" charset="2"/>
              <a:buChar char=""/>
            </a:pPr>
            <a:r>
              <a:rPr b="0" lang="en-US" sz="2200" spc="-1" strike="noStrike">
                <a:solidFill>
                  <a:srgbClr val="000000"/>
                </a:solidFill>
                <a:latin typeface="Arial"/>
              </a:rPr>
              <a:t>Both </a:t>
            </a:r>
            <a:r>
              <a:rPr b="0" lang="en-US" sz="2200" spc="-1" strike="noStrike" u="sng">
                <a:solidFill>
                  <a:srgbClr val="000000"/>
                </a:solidFill>
                <a:uFillTx/>
                <a:latin typeface="Arial"/>
              </a:rPr>
              <a:t>training</a:t>
            </a:r>
            <a:r>
              <a:rPr b="0" lang="en-US" sz="2200" spc="-1" strike="noStrike">
                <a:solidFill>
                  <a:srgbClr val="000000"/>
                </a:solidFill>
                <a:latin typeface="Arial"/>
              </a:rPr>
              <a:t> and </a:t>
            </a:r>
            <a:r>
              <a:rPr b="0" lang="en-US" sz="2200" spc="-1" strike="noStrike" u="sng">
                <a:solidFill>
                  <a:srgbClr val="000000"/>
                </a:solidFill>
                <a:uFillTx/>
                <a:latin typeface="Arial"/>
              </a:rPr>
              <a:t>testing</a:t>
            </a:r>
            <a:r>
              <a:rPr b="0" lang="en-US" sz="2200" spc="-1" strike="noStrike">
                <a:solidFill>
                  <a:srgbClr val="000000"/>
                </a:solidFill>
                <a:latin typeface="Arial"/>
              </a:rPr>
              <a:t> times were </a:t>
            </a:r>
            <a:r>
              <a:rPr b="0" lang="en-US" sz="2200" spc="-1" strike="noStrike" u="sng">
                <a:solidFill>
                  <a:srgbClr val="000000"/>
                </a:solidFill>
                <a:uFillTx/>
                <a:latin typeface="Arial"/>
              </a:rPr>
              <a:t>reduced</a:t>
            </a:r>
            <a:r>
              <a:rPr b="0" lang="en-US" sz="2200" spc="-1" strike="noStrike">
                <a:solidFill>
                  <a:srgbClr val="000000"/>
                </a:solidFill>
                <a:latin typeface="Arial"/>
              </a:rPr>
              <a:t> in terms of </a:t>
            </a:r>
            <a:r>
              <a:rPr b="0" lang="en-US" sz="2200" spc="-1" strike="noStrike" u="sng">
                <a:solidFill>
                  <a:srgbClr val="000000"/>
                </a:solidFill>
                <a:uFillTx/>
                <a:latin typeface="Arial"/>
              </a:rPr>
              <a:t>performance</a:t>
            </a:r>
            <a:r>
              <a:rPr b="0" lang="en-US" sz="2200" spc="-1" strike="noStrike">
                <a:solidFill>
                  <a:srgbClr val="000000"/>
                </a:solidFill>
                <a:latin typeface="Arial"/>
              </a:rPr>
              <a:t>.</a:t>
            </a:r>
            <a:endParaRPr b="0" lang="en-US" sz="2200" spc="-1" strike="noStrike">
              <a:latin typeface="Arial"/>
            </a:endParaRPr>
          </a:p>
          <a:p>
            <a:pPr marL="343080" indent="-343080">
              <a:lnSpc>
                <a:spcPct val="100000"/>
              </a:lnSpc>
              <a:spcBef>
                <a:spcPts val="439"/>
              </a:spcBef>
              <a:buClr>
                <a:srgbClr val="000000"/>
              </a:buClr>
              <a:buFont typeface="Symbol" charset="2"/>
              <a:buChar char=""/>
            </a:pPr>
            <a:r>
              <a:rPr b="0" lang="en-US" sz="2200" spc="-1" strike="noStrike">
                <a:solidFill>
                  <a:srgbClr val="000000"/>
                </a:solidFill>
                <a:latin typeface="Arial"/>
              </a:rPr>
              <a:t>When it came to training time, the KNN model outperformed the SVD, and when it came to testing time, the SVD outperformed the KNN model.</a:t>
            </a:r>
            <a:endParaRPr b="0" lang="en-US" sz="2200" spc="-1" strike="noStrike">
              <a:latin typeface="Arial"/>
            </a:endParaRPr>
          </a:p>
        </p:txBody>
      </p:sp>
      <p:sp>
        <p:nvSpPr>
          <p:cNvPr id="222"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PlaceHolder 1"/>
          <p:cNvSpPr>
            <a:spLocks noGrp="1"/>
          </p:cNvSpPr>
          <p:nvPr>
            <p:ph type="title"/>
          </p:nvPr>
        </p:nvSpPr>
        <p:spPr>
          <a:xfrm>
            <a:off x="1763640" y="116640"/>
            <a:ext cx="7128360" cy="935640"/>
          </a:xfrm>
          <a:prstGeom prst="rect">
            <a:avLst/>
          </a:prstGeom>
          <a:noFill/>
          <a:ln w="0">
            <a:noFill/>
          </a:ln>
        </p:spPr>
        <p:txBody>
          <a:bodyPr numCol="1" spcCol="0" anchor="ctr">
            <a:noAutofit/>
          </a:bodyPr>
          <a:p>
            <a:pPr algn="ctr">
              <a:lnSpc>
                <a:spcPct val="100000"/>
              </a:lnSpc>
              <a:buNone/>
            </a:pPr>
            <a:r>
              <a:rPr b="0" lang="en-US" sz="4000" spc="-1" strike="noStrike">
                <a:solidFill>
                  <a:srgbClr val="000000"/>
                </a:solidFill>
                <a:latin typeface="Arial"/>
              </a:rPr>
              <a:t>Results </a:t>
            </a:r>
            <a:r>
              <a:rPr b="0" lang="en-US" sz="2800" spc="-1" strike="noStrike">
                <a:solidFill>
                  <a:srgbClr val="000000"/>
                </a:solidFill>
                <a:latin typeface="Arial"/>
              </a:rPr>
              <a:t>(CF)</a:t>
            </a:r>
            <a:endParaRPr b="0" lang="es-ES" sz="2800" spc="-1" strike="noStrike">
              <a:solidFill>
                <a:srgbClr val="000000"/>
              </a:solidFill>
              <a:latin typeface="Arial"/>
            </a:endParaRPr>
          </a:p>
        </p:txBody>
      </p:sp>
      <p:sp>
        <p:nvSpPr>
          <p:cNvPr id="224" name="Rectangle 3"/>
          <p:cNvSpPr/>
          <p:nvPr/>
        </p:nvSpPr>
        <p:spPr>
          <a:xfrm>
            <a:off x="1619640" y="1196640"/>
            <a:ext cx="7524000" cy="4608000"/>
          </a:xfrm>
          <a:prstGeom prst="rect">
            <a:avLst/>
          </a:prstGeom>
          <a:noFill/>
          <a:ln w="0">
            <a:noFill/>
          </a:ln>
        </p:spPr>
        <p:style>
          <a:lnRef idx="0"/>
          <a:fillRef idx="0"/>
          <a:effectRef idx="0"/>
          <a:fontRef idx="minor"/>
        </p:style>
      </p:sp>
      <p:sp>
        <p:nvSpPr>
          <p:cNvPr id="225"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pic>
        <p:nvPicPr>
          <p:cNvPr id="226" name="Picture 3" descr=""/>
          <p:cNvPicPr/>
          <p:nvPr/>
        </p:nvPicPr>
        <p:blipFill>
          <a:blip r:embed="rId1"/>
          <a:stretch/>
        </p:blipFill>
        <p:spPr>
          <a:xfrm>
            <a:off x="2333880" y="1196640"/>
            <a:ext cx="6095520" cy="3971520"/>
          </a:xfrm>
          <a:prstGeom prst="rect">
            <a:avLst/>
          </a:prstGeom>
          <a:ln w="0">
            <a:noFill/>
          </a:ln>
        </p:spPr>
      </p:pic>
      <p:sp>
        <p:nvSpPr>
          <p:cNvPr id="227" name="Title 2"/>
          <p:cNvSpPr/>
          <p:nvPr/>
        </p:nvSpPr>
        <p:spPr>
          <a:xfrm>
            <a:off x="1763640" y="5032080"/>
            <a:ext cx="7128360" cy="935640"/>
          </a:xfrm>
          <a:prstGeom prst="rect">
            <a:avLst/>
          </a:prstGeom>
          <a:noFill/>
          <a:ln w="0">
            <a:noFill/>
          </a:ln>
        </p:spPr>
        <p:style>
          <a:lnRef idx="0"/>
          <a:fillRef idx="0"/>
          <a:effectRef idx="0"/>
          <a:fontRef idx="minor"/>
        </p:style>
        <p:txBody>
          <a:bodyPr numCol="1" spcCol="0" anchor="ctr">
            <a:noAutofit/>
          </a:bodyPr>
          <a:p>
            <a:pPr algn="ctr">
              <a:lnSpc>
                <a:spcPct val="100000"/>
              </a:lnSpc>
              <a:buNone/>
            </a:pPr>
            <a:r>
              <a:rPr b="0" lang="en-US" sz="1600" spc="-1" strike="noStrike">
                <a:solidFill>
                  <a:srgbClr val="000000"/>
                </a:solidFill>
                <a:latin typeface="Arial"/>
              </a:rPr>
              <a:t>SVD VS KNN with respect to training time</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PlaceHolder 1"/>
          <p:cNvSpPr>
            <a:spLocks noGrp="1"/>
          </p:cNvSpPr>
          <p:nvPr>
            <p:ph type="title"/>
          </p:nvPr>
        </p:nvSpPr>
        <p:spPr>
          <a:xfrm>
            <a:off x="1763640" y="116640"/>
            <a:ext cx="7128360" cy="935640"/>
          </a:xfrm>
          <a:prstGeom prst="rect">
            <a:avLst/>
          </a:prstGeom>
          <a:noFill/>
          <a:ln w="0">
            <a:noFill/>
          </a:ln>
        </p:spPr>
        <p:txBody>
          <a:bodyPr numCol="1" spcCol="0" anchor="ctr">
            <a:noAutofit/>
          </a:bodyPr>
          <a:p>
            <a:pPr algn="ctr">
              <a:lnSpc>
                <a:spcPct val="100000"/>
              </a:lnSpc>
              <a:buNone/>
            </a:pPr>
            <a:r>
              <a:rPr b="0" lang="en-US" sz="4000" spc="-1" strike="noStrike">
                <a:solidFill>
                  <a:srgbClr val="000000"/>
                </a:solidFill>
                <a:latin typeface="Arial"/>
              </a:rPr>
              <a:t>Results </a:t>
            </a:r>
            <a:r>
              <a:rPr b="0" lang="en-US" sz="2800" spc="-1" strike="noStrike">
                <a:solidFill>
                  <a:srgbClr val="000000"/>
                </a:solidFill>
                <a:latin typeface="Arial"/>
              </a:rPr>
              <a:t>(CF)</a:t>
            </a:r>
            <a:endParaRPr b="0" lang="es-ES" sz="2800" spc="-1" strike="noStrike">
              <a:solidFill>
                <a:srgbClr val="000000"/>
              </a:solidFill>
              <a:latin typeface="Arial"/>
            </a:endParaRPr>
          </a:p>
        </p:txBody>
      </p:sp>
      <p:sp>
        <p:nvSpPr>
          <p:cNvPr id="229" name="Rectangle 3"/>
          <p:cNvSpPr/>
          <p:nvPr/>
        </p:nvSpPr>
        <p:spPr>
          <a:xfrm>
            <a:off x="1619640" y="1196640"/>
            <a:ext cx="7524000" cy="4608000"/>
          </a:xfrm>
          <a:prstGeom prst="rect">
            <a:avLst/>
          </a:prstGeom>
          <a:noFill/>
          <a:ln w="0">
            <a:noFill/>
          </a:ln>
        </p:spPr>
        <p:style>
          <a:lnRef idx="0"/>
          <a:fillRef idx="0"/>
          <a:effectRef idx="0"/>
          <a:fontRef idx="minor"/>
        </p:style>
      </p:sp>
      <p:sp>
        <p:nvSpPr>
          <p:cNvPr id="230"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
        <p:nvSpPr>
          <p:cNvPr id="231" name="Title 2"/>
          <p:cNvSpPr/>
          <p:nvPr/>
        </p:nvSpPr>
        <p:spPr>
          <a:xfrm>
            <a:off x="1763640" y="5032080"/>
            <a:ext cx="7128360" cy="935640"/>
          </a:xfrm>
          <a:prstGeom prst="rect">
            <a:avLst/>
          </a:prstGeom>
          <a:noFill/>
          <a:ln w="0">
            <a:noFill/>
          </a:ln>
        </p:spPr>
        <p:style>
          <a:lnRef idx="0"/>
          <a:fillRef idx="0"/>
          <a:effectRef idx="0"/>
          <a:fontRef idx="minor"/>
        </p:style>
        <p:txBody>
          <a:bodyPr numCol="1" spcCol="0" anchor="ctr">
            <a:noAutofit/>
          </a:bodyPr>
          <a:p>
            <a:pPr algn="ctr">
              <a:lnSpc>
                <a:spcPct val="100000"/>
              </a:lnSpc>
              <a:buNone/>
            </a:pPr>
            <a:r>
              <a:rPr b="0" lang="en-US" sz="1600" spc="-1" strike="noStrike">
                <a:solidFill>
                  <a:srgbClr val="000000"/>
                </a:solidFill>
                <a:latin typeface="Arial"/>
              </a:rPr>
              <a:t>SVD VS KNN with respect to testing time</a:t>
            </a:r>
            <a:endParaRPr b="0" lang="en-US" sz="1600" spc="-1" strike="noStrike">
              <a:latin typeface="Arial"/>
            </a:endParaRPr>
          </a:p>
        </p:txBody>
      </p:sp>
      <p:pic>
        <p:nvPicPr>
          <p:cNvPr id="232" name="Picture 7" descr=""/>
          <p:cNvPicPr/>
          <p:nvPr/>
        </p:nvPicPr>
        <p:blipFill>
          <a:blip r:embed="rId1"/>
          <a:stretch/>
        </p:blipFill>
        <p:spPr>
          <a:xfrm>
            <a:off x="2365920" y="1052640"/>
            <a:ext cx="5924160" cy="4114440"/>
          </a:xfrm>
          <a:prstGeom prst="rect">
            <a:avLst/>
          </a:prstGeom>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PlaceHolder 1"/>
          <p:cNvSpPr>
            <a:spLocks noGrp="1"/>
          </p:cNvSpPr>
          <p:nvPr>
            <p:ph type="title"/>
          </p:nvPr>
        </p:nvSpPr>
        <p:spPr>
          <a:xfrm>
            <a:off x="1763640" y="116640"/>
            <a:ext cx="7128360" cy="935640"/>
          </a:xfrm>
          <a:prstGeom prst="rect">
            <a:avLst/>
          </a:prstGeom>
          <a:noFill/>
          <a:ln w="0">
            <a:noFill/>
          </a:ln>
        </p:spPr>
        <p:txBody>
          <a:bodyPr numCol="1" spcCol="0" anchor="ctr">
            <a:noAutofit/>
          </a:bodyPr>
          <a:p>
            <a:pPr algn="ctr">
              <a:lnSpc>
                <a:spcPct val="100000"/>
              </a:lnSpc>
              <a:buNone/>
            </a:pPr>
            <a:r>
              <a:rPr b="0" lang="en-US" sz="4000" spc="-1" strike="noStrike">
                <a:solidFill>
                  <a:srgbClr val="000000"/>
                </a:solidFill>
                <a:latin typeface="Arial"/>
              </a:rPr>
              <a:t>Results </a:t>
            </a:r>
            <a:r>
              <a:rPr b="0" lang="en-US" sz="2800" spc="-1" strike="noStrike">
                <a:solidFill>
                  <a:srgbClr val="000000"/>
                </a:solidFill>
                <a:latin typeface="Arial"/>
              </a:rPr>
              <a:t>(CF)</a:t>
            </a:r>
            <a:endParaRPr b="0" lang="es-ES" sz="2800" spc="-1" strike="noStrike">
              <a:solidFill>
                <a:srgbClr val="000000"/>
              </a:solidFill>
              <a:latin typeface="Arial"/>
            </a:endParaRPr>
          </a:p>
        </p:txBody>
      </p:sp>
      <p:sp>
        <p:nvSpPr>
          <p:cNvPr id="234" name="Rectangle 3"/>
          <p:cNvSpPr/>
          <p:nvPr/>
        </p:nvSpPr>
        <p:spPr>
          <a:xfrm>
            <a:off x="1619640" y="1196640"/>
            <a:ext cx="7524000" cy="4608000"/>
          </a:xfrm>
          <a:prstGeom prst="rect">
            <a:avLst/>
          </a:prstGeom>
          <a:noFill/>
          <a:ln w="0">
            <a:noFill/>
          </a:ln>
        </p:spPr>
        <p:style>
          <a:lnRef idx="0"/>
          <a:fillRef idx="0"/>
          <a:effectRef idx="0"/>
          <a:fontRef idx="minor"/>
        </p:style>
        <p:txBody>
          <a:bodyPr numCol="1" spcCol="0" anchor="t">
            <a:noAutofit/>
          </a:bodyPr>
          <a:p>
            <a:pPr marL="343080" indent="-343080">
              <a:lnSpc>
                <a:spcPct val="100000"/>
              </a:lnSpc>
              <a:spcBef>
                <a:spcPts val="439"/>
              </a:spcBef>
              <a:buClr>
                <a:srgbClr val="000000"/>
              </a:buClr>
              <a:buFont typeface="Symbol" charset="2"/>
              <a:buChar char=""/>
            </a:pPr>
            <a:r>
              <a:rPr b="0" lang="en-US" sz="2200" spc="-1" strike="noStrike">
                <a:solidFill>
                  <a:srgbClr val="000000"/>
                </a:solidFill>
                <a:latin typeface="Arial"/>
              </a:rPr>
              <a:t>The RMS error for the KNN model was 0.97, whereas the MAE averaged 0.77. The RMS error for the SVD model is typically 0.92, with an average MAE of 0.76</a:t>
            </a:r>
            <a:endParaRPr b="0" lang="en-US" sz="2200" spc="-1" strike="noStrike">
              <a:latin typeface="Arial"/>
            </a:endParaRPr>
          </a:p>
        </p:txBody>
      </p:sp>
      <p:sp>
        <p:nvSpPr>
          <p:cNvPr id="235"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pic>
        <p:nvPicPr>
          <p:cNvPr id="236" name="Picture 3" descr=""/>
          <p:cNvPicPr/>
          <p:nvPr/>
        </p:nvPicPr>
        <p:blipFill>
          <a:blip r:embed="rId1"/>
          <a:stretch/>
        </p:blipFill>
        <p:spPr>
          <a:xfrm>
            <a:off x="2691000" y="2565000"/>
            <a:ext cx="5381280" cy="364788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7" name="PlaceHolder 1"/>
          <p:cNvSpPr>
            <a:spLocks noGrp="1"/>
          </p:cNvSpPr>
          <p:nvPr>
            <p:ph type="title"/>
          </p:nvPr>
        </p:nvSpPr>
        <p:spPr>
          <a:xfrm>
            <a:off x="457200" y="274680"/>
            <a:ext cx="8229240" cy="1142640"/>
          </a:xfrm>
          <a:prstGeom prst="rect">
            <a:avLst/>
          </a:prstGeom>
          <a:noFill/>
          <a:ln w="0">
            <a:noFill/>
          </a:ln>
        </p:spPr>
        <p:txBody>
          <a:bodyPr numCol="1" spcCol="0" anchor="ctr">
            <a:noAutofit/>
          </a:bodyPr>
          <a:p>
            <a:pPr algn="ctr">
              <a:lnSpc>
                <a:spcPct val="100000"/>
              </a:lnSpc>
              <a:buNone/>
            </a:pPr>
            <a:r>
              <a:rPr b="0" lang="en-US" sz="4400" spc="-1" strike="noStrike">
                <a:solidFill>
                  <a:srgbClr val="000000"/>
                </a:solidFill>
                <a:latin typeface="Arial"/>
              </a:rPr>
              <a:t>Abstract</a:t>
            </a:r>
            <a:endParaRPr b="0" lang="es-ES" sz="4400" spc="-1" strike="noStrike">
              <a:solidFill>
                <a:srgbClr val="000000"/>
              </a:solidFill>
              <a:latin typeface="Arial"/>
            </a:endParaRPr>
          </a:p>
        </p:txBody>
      </p:sp>
      <p:sp>
        <p:nvSpPr>
          <p:cNvPr id="98" name="PlaceHolder 2"/>
          <p:cNvSpPr>
            <a:spLocks noGrp="1"/>
          </p:cNvSpPr>
          <p:nvPr>
            <p:ph/>
          </p:nvPr>
        </p:nvSpPr>
        <p:spPr>
          <a:xfrm>
            <a:off x="457200" y="1917000"/>
            <a:ext cx="8362800" cy="4608000"/>
          </a:xfrm>
          <a:prstGeom prst="rect">
            <a:avLst/>
          </a:prstGeom>
          <a:noFill/>
          <a:ln w="0">
            <a:noFill/>
          </a:ln>
        </p:spPr>
        <p:txBody>
          <a:bodyPr numCol="1" spcCol="0" anchor="t">
            <a:noAutofit/>
          </a:bodyPr>
          <a:p>
            <a:pPr>
              <a:lnSpc>
                <a:spcPct val="100000"/>
              </a:lnSpc>
              <a:spcBef>
                <a:spcPts val="439"/>
              </a:spcBef>
              <a:buNone/>
              <a:tabLst>
                <a:tab algn="l" pos="0"/>
              </a:tabLst>
            </a:pPr>
            <a:r>
              <a:rPr b="0" lang="en-US" sz="2200" spc="-1" strike="noStrike">
                <a:solidFill>
                  <a:srgbClr val="000000"/>
                </a:solidFill>
                <a:latin typeface="Arial"/>
              </a:rPr>
              <a:t>most common types of recommendation models:</a:t>
            </a:r>
            <a:endParaRPr b="0" lang="es-ES" sz="2200" spc="-1" strike="noStrike">
              <a:solidFill>
                <a:srgbClr val="000000"/>
              </a:solidFill>
              <a:latin typeface="Arial"/>
            </a:endParaRPr>
          </a:p>
          <a:p>
            <a:pPr marL="343080" indent="-343080">
              <a:lnSpc>
                <a:spcPct val="100000"/>
              </a:lnSpc>
              <a:spcBef>
                <a:spcPts val="439"/>
              </a:spcBef>
              <a:buClr>
                <a:srgbClr val="000000"/>
              </a:buClr>
              <a:buFont typeface="Symbol" charset="2"/>
              <a:buChar char=""/>
              <a:tabLst>
                <a:tab algn="l" pos="0"/>
              </a:tabLst>
            </a:pPr>
            <a:r>
              <a:rPr b="0" lang="en-US" sz="2200" spc="-1" strike="noStrike">
                <a:solidFill>
                  <a:srgbClr val="000000"/>
                </a:solidFill>
                <a:latin typeface="Arial"/>
              </a:rPr>
              <a:t>Collaborative filtering</a:t>
            </a:r>
            <a:endParaRPr b="0" lang="es-ES" sz="2200" spc="-1" strike="noStrike">
              <a:solidFill>
                <a:srgbClr val="000000"/>
              </a:solidFill>
              <a:latin typeface="Arial"/>
            </a:endParaRPr>
          </a:p>
          <a:p>
            <a:pPr marL="343080" indent="-343080">
              <a:lnSpc>
                <a:spcPct val="100000"/>
              </a:lnSpc>
              <a:spcBef>
                <a:spcPts val="439"/>
              </a:spcBef>
              <a:buClr>
                <a:srgbClr val="000000"/>
              </a:buClr>
              <a:buFont typeface="Symbol" charset="2"/>
              <a:buChar char=""/>
              <a:tabLst>
                <a:tab algn="l" pos="0"/>
              </a:tabLst>
            </a:pPr>
            <a:r>
              <a:rPr b="0" lang="en-US" sz="2200" spc="-1" strike="noStrike">
                <a:solidFill>
                  <a:srgbClr val="000000"/>
                </a:solidFill>
                <a:latin typeface="Arial"/>
              </a:rPr>
              <a:t>content-based</a:t>
            </a:r>
            <a:endParaRPr b="0" lang="es-ES" sz="2200" spc="-1" strike="noStrike">
              <a:solidFill>
                <a:srgbClr val="000000"/>
              </a:solidFill>
              <a:latin typeface="Arial"/>
            </a:endParaRPr>
          </a:p>
          <a:p>
            <a:pPr marL="343080" indent="-343080">
              <a:lnSpc>
                <a:spcPct val="100000"/>
              </a:lnSpc>
              <a:spcBef>
                <a:spcPts val="439"/>
              </a:spcBef>
              <a:buClr>
                <a:srgbClr val="000000"/>
              </a:buClr>
              <a:buFont typeface="Symbol" charset="2"/>
              <a:buChar char=""/>
              <a:tabLst>
                <a:tab algn="l" pos="0"/>
              </a:tabLst>
            </a:pPr>
            <a:r>
              <a:rPr b="0" lang="en-US" sz="2200" spc="-1" strike="noStrike">
                <a:solidFill>
                  <a:srgbClr val="000000"/>
                </a:solidFill>
                <a:latin typeface="Arial"/>
              </a:rPr>
              <a:t>Hybrid recommendation</a:t>
            </a:r>
            <a:endParaRPr b="0" lang="es-ES" sz="2200" spc="-1" strike="noStrike">
              <a:solidFill>
                <a:srgbClr val="000000"/>
              </a:solidFill>
              <a:latin typeface="Arial"/>
            </a:endParaRPr>
          </a:p>
        </p:txBody>
      </p:sp>
      <p:sp>
        <p:nvSpPr>
          <p:cNvPr id="99" name="Rectangle 1"/>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PlaceHolder 1"/>
          <p:cNvSpPr>
            <a:spLocks noGrp="1"/>
          </p:cNvSpPr>
          <p:nvPr>
            <p:ph type="title"/>
          </p:nvPr>
        </p:nvSpPr>
        <p:spPr>
          <a:xfrm>
            <a:off x="1763640" y="116640"/>
            <a:ext cx="7128360" cy="935640"/>
          </a:xfrm>
          <a:prstGeom prst="rect">
            <a:avLst/>
          </a:prstGeom>
          <a:noFill/>
          <a:ln w="0">
            <a:noFill/>
          </a:ln>
        </p:spPr>
        <p:txBody>
          <a:bodyPr numCol="1" spcCol="0" anchor="ctr">
            <a:noAutofit/>
          </a:bodyPr>
          <a:p>
            <a:pPr algn="ctr">
              <a:lnSpc>
                <a:spcPct val="100000"/>
              </a:lnSpc>
              <a:buNone/>
            </a:pPr>
            <a:r>
              <a:rPr b="0" lang="en-US" sz="4000" spc="-1" strike="noStrike">
                <a:solidFill>
                  <a:srgbClr val="000000"/>
                </a:solidFill>
                <a:latin typeface="Arial"/>
              </a:rPr>
              <a:t>Results </a:t>
            </a:r>
            <a:r>
              <a:rPr b="0" lang="en-US" sz="2800" spc="-1" strike="noStrike">
                <a:solidFill>
                  <a:srgbClr val="000000"/>
                </a:solidFill>
                <a:latin typeface="Arial"/>
              </a:rPr>
              <a:t>(CF)</a:t>
            </a:r>
            <a:endParaRPr b="0" lang="es-ES" sz="2800" spc="-1" strike="noStrike">
              <a:solidFill>
                <a:srgbClr val="000000"/>
              </a:solidFill>
              <a:latin typeface="Arial"/>
            </a:endParaRPr>
          </a:p>
        </p:txBody>
      </p:sp>
      <p:sp>
        <p:nvSpPr>
          <p:cNvPr id="238" name="Rectangle 3"/>
          <p:cNvSpPr/>
          <p:nvPr/>
        </p:nvSpPr>
        <p:spPr>
          <a:xfrm>
            <a:off x="2195640" y="1048320"/>
            <a:ext cx="7524000" cy="4608000"/>
          </a:xfrm>
          <a:prstGeom prst="rect">
            <a:avLst/>
          </a:prstGeom>
          <a:noFill/>
          <a:ln w="0">
            <a:noFill/>
          </a:ln>
        </p:spPr>
        <p:style>
          <a:lnRef idx="0"/>
          <a:fillRef idx="0"/>
          <a:effectRef idx="0"/>
          <a:fontRef idx="minor"/>
        </p:style>
      </p:sp>
      <p:sp>
        <p:nvSpPr>
          <p:cNvPr id="239"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pic>
        <p:nvPicPr>
          <p:cNvPr id="240" name="Picture 8" descr=""/>
          <p:cNvPicPr/>
          <p:nvPr/>
        </p:nvPicPr>
        <p:blipFill>
          <a:blip r:embed="rId1"/>
          <a:stretch/>
        </p:blipFill>
        <p:spPr>
          <a:xfrm>
            <a:off x="2605320" y="1796040"/>
            <a:ext cx="5552640" cy="3571560"/>
          </a:xfrm>
          <a:prstGeom prst="rect">
            <a:avLst/>
          </a:prstGeom>
          <a:ln w="0">
            <a:noFill/>
          </a:ln>
        </p:spPr>
      </p:pic>
      <p:sp>
        <p:nvSpPr>
          <p:cNvPr id="241" name="Title 2"/>
          <p:cNvSpPr/>
          <p:nvPr/>
        </p:nvSpPr>
        <p:spPr>
          <a:xfrm>
            <a:off x="1763640" y="5337360"/>
            <a:ext cx="7128360" cy="935640"/>
          </a:xfrm>
          <a:prstGeom prst="rect">
            <a:avLst/>
          </a:prstGeom>
          <a:noFill/>
          <a:ln w="0">
            <a:noFill/>
          </a:ln>
        </p:spPr>
        <p:style>
          <a:lnRef idx="0"/>
          <a:fillRef idx="0"/>
          <a:effectRef idx="0"/>
          <a:fontRef idx="minor"/>
        </p:style>
        <p:txBody>
          <a:bodyPr numCol="1" spcCol="0" anchor="ctr">
            <a:noAutofit/>
          </a:bodyPr>
          <a:p>
            <a:pPr algn="ctr">
              <a:lnSpc>
                <a:spcPct val="100000"/>
              </a:lnSpc>
              <a:buNone/>
            </a:pPr>
            <a:r>
              <a:rPr b="0" lang="en-US" sz="1600" spc="-1" strike="noStrike">
                <a:solidFill>
                  <a:srgbClr val="000000"/>
                </a:solidFill>
                <a:latin typeface="Arial"/>
              </a:rPr>
              <a:t>MAE</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PlaceHolder 1"/>
          <p:cNvSpPr>
            <a:spLocks noGrp="1"/>
          </p:cNvSpPr>
          <p:nvPr>
            <p:ph type="title"/>
          </p:nvPr>
        </p:nvSpPr>
        <p:spPr>
          <a:xfrm>
            <a:off x="1763640" y="116640"/>
            <a:ext cx="7128360" cy="935640"/>
          </a:xfrm>
          <a:prstGeom prst="rect">
            <a:avLst/>
          </a:prstGeom>
          <a:noFill/>
          <a:ln w="0">
            <a:noFill/>
          </a:ln>
        </p:spPr>
        <p:txBody>
          <a:bodyPr numCol="1" spcCol="0" anchor="ctr">
            <a:noAutofit/>
          </a:bodyPr>
          <a:p>
            <a:pPr algn="ctr">
              <a:lnSpc>
                <a:spcPct val="100000"/>
              </a:lnSpc>
              <a:buNone/>
            </a:pPr>
            <a:r>
              <a:rPr b="0" lang="en-US" sz="4000" spc="-1" strike="noStrike">
                <a:solidFill>
                  <a:srgbClr val="000000"/>
                </a:solidFill>
                <a:latin typeface="Arial"/>
              </a:rPr>
              <a:t>Results </a:t>
            </a:r>
            <a:r>
              <a:rPr b="0" lang="en-US" sz="2800" spc="-1" strike="noStrike">
                <a:solidFill>
                  <a:srgbClr val="000000"/>
                </a:solidFill>
                <a:latin typeface="Arial"/>
              </a:rPr>
              <a:t>(CF)</a:t>
            </a:r>
            <a:endParaRPr b="0" lang="es-ES" sz="2800" spc="-1" strike="noStrike">
              <a:solidFill>
                <a:srgbClr val="000000"/>
              </a:solidFill>
              <a:latin typeface="Arial"/>
            </a:endParaRPr>
          </a:p>
        </p:txBody>
      </p:sp>
      <p:sp>
        <p:nvSpPr>
          <p:cNvPr id="243" name="Rectangle 3"/>
          <p:cNvSpPr/>
          <p:nvPr/>
        </p:nvSpPr>
        <p:spPr>
          <a:xfrm>
            <a:off x="1619640" y="1196640"/>
            <a:ext cx="7524000" cy="4608000"/>
          </a:xfrm>
          <a:prstGeom prst="rect">
            <a:avLst/>
          </a:prstGeom>
          <a:noFill/>
          <a:ln w="0">
            <a:noFill/>
          </a:ln>
        </p:spPr>
        <p:style>
          <a:lnRef idx="0"/>
          <a:fillRef idx="0"/>
          <a:effectRef idx="0"/>
          <a:fontRef idx="minor"/>
        </p:style>
        <p:txBody>
          <a:bodyPr numCol="1" spcCol="0" anchor="t">
            <a:noAutofit/>
          </a:bodyPr>
          <a:p>
            <a:pPr marL="343080" indent="-343080">
              <a:lnSpc>
                <a:spcPct val="100000"/>
              </a:lnSpc>
              <a:spcBef>
                <a:spcPts val="439"/>
              </a:spcBef>
              <a:buClr>
                <a:srgbClr val="000000"/>
              </a:buClr>
              <a:buFont typeface="Symbol" charset="2"/>
              <a:buChar char=""/>
            </a:pPr>
            <a:r>
              <a:rPr b="0" lang="en-US" sz="2200" spc="-1" strike="noStrike">
                <a:solidFill>
                  <a:srgbClr val="000000"/>
                </a:solidFill>
                <a:latin typeface="Arial"/>
              </a:rPr>
              <a:t>To assess the </a:t>
            </a:r>
            <a:r>
              <a:rPr b="0" lang="en-US" sz="2200" spc="-1" strike="noStrike" u="sng">
                <a:solidFill>
                  <a:srgbClr val="000000"/>
                </a:solidFill>
                <a:uFillTx/>
                <a:latin typeface="Arial"/>
              </a:rPr>
              <a:t>validity</a:t>
            </a:r>
            <a:r>
              <a:rPr b="0" lang="en-US" sz="2200" spc="-1" strike="noStrike">
                <a:solidFill>
                  <a:srgbClr val="000000"/>
                </a:solidFill>
                <a:latin typeface="Arial"/>
              </a:rPr>
              <a:t> of our </a:t>
            </a:r>
            <a:r>
              <a:rPr b="0" lang="en-US" sz="2200" spc="-1" strike="noStrike" u="sng">
                <a:solidFill>
                  <a:srgbClr val="000000"/>
                </a:solidFill>
                <a:uFillTx/>
                <a:latin typeface="Arial"/>
              </a:rPr>
              <a:t>KNN</a:t>
            </a:r>
            <a:r>
              <a:rPr b="0" lang="en-US" sz="2200" spc="-1" strike="noStrike">
                <a:solidFill>
                  <a:srgbClr val="000000"/>
                </a:solidFill>
                <a:latin typeface="Arial"/>
              </a:rPr>
              <a:t> and </a:t>
            </a:r>
            <a:r>
              <a:rPr b="0" lang="en-US" sz="2200" spc="-1" strike="noStrike" u="sng">
                <a:solidFill>
                  <a:srgbClr val="000000"/>
                </a:solidFill>
                <a:uFillTx/>
                <a:latin typeface="Arial"/>
              </a:rPr>
              <a:t>SVD</a:t>
            </a:r>
            <a:r>
              <a:rPr b="0" lang="en-US" sz="2200" spc="-1" strike="noStrike">
                <a:solidFill>
                  <a:srgbClr val="000000"/>
                </a:solidFill>
                <a:latin typeface="Arial"/>
              </a:rPr>
              <a:t> models, we performed an </a:t>
            </a:r>
            <a:r>
              <a:rPr b="0" lang="en-US" sz="2200" spc="-1" strike="noStrike" u="sng">
                <a:solidFill>
                  <a:srgbClr val="000000"/>
                </a:solidFill>
                <a:uFillTx/>
                <a:latin typeface="Arial"/>
              </a:rPr>
              <a:t>RMSE-MSE</a:t>
            </a:r>
            <a:r>
              <a:rPr b="0" lang="en-US" sz="2200" spc="-1" strike="noStrike">
                <a:solidFill>
                  <a:srgbClr val="000000"/>
                </a:solidFill>
                <a:latin typeface="Arial"/>
              </a:rPr>
              <a:t> comparison test with four additional models: </a:t>
            </a:r>
            <a:r>
              <a:rPr b="0" lang="en-US" sz="2200" spc="-1" strike="noStrike" u="sng">
                <a:solidFill>
                  <a:srgbClr val="000000"/>
                </a:solidFill>
                <a:uFillTx/>
                <a:latin typeface="Arial"/>
              </a:rPr>
              <a:t>NMF</a:t>
            </a:r>
            <a:r>
              <a:rPr b="0" lang="en-US" sz="2200" spc="-1" strike="noStrike">
                <a:solidFill>
                  <a:srgbClr val="000000"/>
                </a:solidFill>
                <a:latin typeface="Arial"/>
              </a:rPr>
              <a:t>,</a:t>
            </a:r>
            <a:r>
              <a:rPr b="0" lang="en-US" sz="2200" spc="-1" strike="noStrike" u="sng">
                <a:solidFill>
                  <a:srgbClr val="000000"/>
                </a:solidFill>
                <a:uFillTx/>
                <a:latin typeface="Arial"/>
              </a:rPr>
              <a:t>SVD++,</a:t>
            </a:r>
            <a:r>
              <a:rPr b="0" lang="en-US" sz="2200" spc="-1" strike="noStrike">
                <a:solidFill>
                  <a:srgbClr val="000000"/>
                </a:solidFill>
                <a:latin typeface="Arial"/>
              </a:rPr>
              <a:t> </a:t>
            </a:r>
            <a:r>
              <a:rPr b="0" lang="en-US" sz="2200" spc="-1" strike="noStrike" u="sng">
                <a:solidFill>
                  <a:srgbClr val="000000"/>
                </a:solidFill>
                <a:uFillTx/>
                <a:latin typeface="Arial"/>
              </a:rPr>
              <a:t>KNN</a:t>
            </a:r>
            <a:r>
              <a:rPr b="0" lang="en-US" sz="2200" spc="-1" strike="noStrike">
                <a:solidFill>
                  <a:srgbClr val="000000"/>
                </a:solidFill>
                <a:latin typeface="Arial"/>
              </a:rPr>
              <a:t> with </a:t>
            </a:r>
            <a:r>
              <a:rPr b="0" lang="en-US" sz="2200" spc="-1" strike="noStrike" u="sng">
                <a:solidFill>
                  <a:srgbClr val="000000"/>
                </a:solidFill>
                <a:uFillTx/>
                <a:latin typeface="Arial"/>
              </a:rPr>
              <a:t>Z</a:t>
            </a:r>
            <a:r>
              <a:rPr b="0" lang="en-US" sz="2200" spc="-1" strike="noStrike">
                <a:solidFill>
                  <a:srgbClr val="000000"/>
                </a:solidFill>
                <a:latin typeface="Arial"/>
              </a:rPr>
              <a:t> </a:t>
            </a:r>
            <a:r>
              <a:rPr b="0" lang="en-US" sz="2200" spc="-1" strike="noStrike" u="sng">
                <a:solidFill>
                  <a:srgbClr val="000000"/>
                </a:solidFill>
                <a:uFillTx/>
                <a:latin typeface="Arial"/>
              </a:rPr>
              <a:t>Score</a:t>
            </a:r>
            <a:r>
              <a:rPr b="0" lang="en-US" sz="2200" spc="-1" strike="noStrike">
                <a:solidFill>
                  <a:srgbClr val="000000"/>
                </a:solidFill>
                <a:latin typeface="Arial"/>
              </a:rPr>
              <a:t>, and </a:t>
            </a:r>
            <a:r>
              <a:rPr b="0" lang="en-US" sz="2200" spc="-1" strike="noStrike" u="sng">
                <a:solidFill>
                  <a:srgbClr val="000000"/>
                </a:solidFill>
                <a:uFillTx/>
                <a:latin typeface="Arial"/>
              </a:rPr>
              <a:t>CoClustering</a:t>
            </a:r>
            <a:r>
              <a:rPr b="0" lang="en-US" sz="2200" spc="-1" strike="noStrike">
                <a:solidFill>
                  <a:srgbClr val="000000"/>
                </a:solidFill>
                <a:latin typeface="Arial"/>
              </a:rPr>
              <a:t>.</a:t>
            </a:r>
            <a:endParaRPr b="0" lang="en-US" sz="2200" spc="-1" strike="noStrike">
              <a:latin typeface="Arial"/>
            </a:endParaRPr>
          </a:p>
          <a:p>
            <a:pPr marL="343080" indent="-343080">
              <a:lnSpc>
                <a:spcPct val="100000"/>
              </a:lnSpc>
              <a:spcBef>
                <a:spcPts val="439"/>
              </a:spcBef>
              <a:buClr>
                <a:srgbClr val="000000"/>
              </a:buClr>
              <a:buFont typeface="Symbol" charset="2"/>
              <a:buChar char=""/>
            </a:pPr>
            <a:r>
              <a:rPr b="0" lang="en-US" sz="2200" spc="-1" strike="noStrike">
                <a:solidFill>
                  <a:srgbClr val="000000"/>
                </a:solidFill>
                <a:latin typeface="Arial"/>
              </a:rPr>
              <a:t>As a baseline, we predicted the identical user’s ratings using all of the models, and the </a:t>
            </a:r>
            <a:r>
              <a:rPr b="0" lang="en-US" sz="2200" spc="-1" strike="noStrike" u="sng">
                <a:solidFill>
                  <a:srgbClr val="000000"/>
                </a:solidFill>
                <a:uFillTx/>
                <a:latin typeface="Arial"/>
              </a:rPr>
              <a:t>SVD++ </a:t>
            </a:r>
            <a:r>
              <a:rPr b="0" lang="en-US" sz="2200" spc="-1" strike="noStrike">
                <a:solidFill>
                  <a:srgbClr val="000000"/>
                </a:solidFill>
                <a:latin typeface="Arial"/>
              </a:rPr>
              <a:t>model performed better than all of the other models, with the lowest RMS error score of 0.90 and MA error value of 0.70. With 0.91 for the RMSE and 0.72 for the MAE, our SVD model has the second best per error scores.</a:t>
            </a:r>
            <a:endParaRPr b="0" lang="en-US" sz="2200" spc="-1" strike="noStrike">
              <a:latin typeface="Arial"/>
            </a:endParaRPr>
          </a:p>
          <a:p>
            <a:pPr marL="343080" indent="-343080">
              <a:lnSpc>
                <a:spcPct val="100000"/>
              </a:lnSpc>
              <a:spcBef>
                <a:spcPts val="439"/>
              </a:spcBef>
              <a:buClr>
                <a:srgbClr val="000000"/>
              </a:buClr>
              <a:buFont typeface="Symbol" charset="2"/>
              <a:buChar char=""/>
            </a:pPr>
            <a:r>
              <a:rPr b="0" lang="en-US" sz="2200" spc="-1" strike="noStrike">
                <a:solidFill>
                  <a:srgbClr val="000000"/>
                </a:solidFill>
                <a:latin typeface="Arial"/>
              </a:rPr>
              <a:t>When compared to the other models, our KNN model performed the poorest, with error values of 0.95 for RMSE and 0.75 for MAE.</a:t>
            </a:r>
            <a:endParaRPr b="0" lang="en-US" sz="2200" spc="-1" strike="noStrike">
              <a:latin typeface="Arial"/>
            </a:endParaRPr>
          </a:p>
        </p:txBody>
      </p:sp>
      <p:sp>
        <p:nvSpPr>
          <p:cNvPr id="244"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PlaceHolder 1"/>
          <p:cNvSpPr>
            <a:spLocks noGrp="1"/>
          </p:cNvSpPr>
          <p:nvPr>
            <p:ph type="title"/>
          </p:nvPr>
        </p:nvSpPr>
        <p:spPr>
          <a:xfrm>
            <a:off x="1763640" y="116640"/>
            <a:ext cx="7128360" cy="935640"/>
          </a:xfrm>
          <a:prstGeom prst="rect">
            <a:avLst/>
          </a:prstGeom>
          <a:noFill/>
          <a:ln w="0">
            <a:noFill/>
          </a:ln>
        </p:spPr>
        <p:txBody>
          <a:bodyPr numCol="1" spcCol="0" anchor="ctr">
            <a:noAutofit/>
          </a:bodyPr>
          <a:p>
            <a:pPr algn="ctr">
              <a:lnSpc>
                <a:spcPct val="100000"/>
              </a:lnSpc>
              <a:buNone/>
            </a:pPr>
            <a:r>
              <a:rPr b="0" lang="en-US" sz="4000" spc="-1" strike="noStrike">
                <a:solidFill>
                  <a:srgbClr val="000000"/>
                </a:solidFill>
                <a:latin typeface="Arial"/>
              </a:rPr>
              <a:t>Results </a:t>
            </a:r>
            <a:r>
              <a:rPr b="0" lang="en-US" sz="2800" spc="-1" strike="noStrike">
                <a:solidFill>
                  <a:srgbClr val="000000"/>
                </a:solidFill>
                <a:latin typeface="Arial"/>
              </a:rPr>
              <a:t>(CF)</a:t>
            </a:r>
            <a:endParaRPr b="0" lang="es-ES" sz="2800" spc="-1" strike="noStrike">
              <a:solidFill>
                <a:srgbClr val="000000"/>
              </a:solidFill>
              <a:latin typeface="Arial"/>
            </a:endParaRPr>
          </a:p>
        </p:txBody>
      </p:sp>
      <p:sp>
        <p:nvSpPr>
          <p:cNvPr id="246" name="Rectangle 3"/>
          <p:cNvSpPr/>
          <p:nvPr/>
        </p:nvSpPr>
        <p:spPr>
          <a:xfrm>
            <a:off x="1619640" y="1196640"/>
            <a:ext cx="7524000" cy="4608000"/>
          </a:xfrm>
          <a:prstGeom prst="rect">
            <a:avLst/>
          </a:prstGeom>
          <a:noFill/>
          <a:ln w="0">
            <a:noFill/>
          </a:ln>
        </p:spPr>
        <p:style>
          <a:lnRef idx="0"/>
          <a:fillRef idx="0"/>
          <a:effectRef idx="0"/>
          <a:fontRef idx="minor"/>
        </p:style>
      </p:sp>
      <p:sp>
        <p:nvSpPr>
          <p:cNvPr id="247"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pic>
        <p:nvPicPr>
          <p:cNvPr id="248" name="Picture 3" descr=""/>
          <p:cNvPicPr/>
          <p:nvPr/>
        </p:nvPicPr>
        <p:blipFill>
          <a:blip r:embed="rId1"/>
          <a:stretch/>
        </p:blipFill>
        <p:spPr>
          <a:xfrm>
            <a:off x="2555640" y="1845000"/>
            <a:ext cx="5535720" cy="2664000"/>
          </a:xfrm>
          <a:prstGeom prst="rect">
            <a:avLst/>
          </a:prstGeom>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PlaceHolder 1"/>
          <p:cNvSpPr>
            <a:spLocks noGrp="1"/>
          </p:cNvSpPr>
          <p:nvPr>
            <p:ph type="title"/>
          </p:nvPr>
        </p:nvSpPr>
        <p:spPr>
          <a:xfrm>
            <a:off x="1763640" y="116640"/>
            <a:ext cx="7128360" cy="935640"/>
          </a:xfrm>
          <a:prstGeom prst="rect">
            <a:avLst/>
          </a:prstGeom>
          <a:noFill/>
          <a:ln w="0">
            <a:noFill/>
          </a:ln>
        </p:spPr>
        <p:txBody>
          <a:bodyPr numCol="1" spcCol="0" anchor="ctr">
            <a:noAutofit/>
          </a:bodyPr>
          <a:p>
            <a:pPr algn="ctr">
              <a:lnSpc>
                <a:spcPct val="100000"/>
              </a:lnSpc>
              <a:buNone/>
            </a:pPr>
            <a:r>
              <a:rPr b="0" lang="en-US" sz="4000" spc="-1" strike="noStrike">
                <a:solidFill>
                  <a:srgbClr val="000000"/>
                </a:solidFill>
                <a:latin typeface="Arial"/>
              </a:rPr>
              <a:t>Results </a:t>
            </a:r>
            <a:r>
              <a:rPr b="0" lang="en-US" sz="2800" spc="-1" strike="noStrike">
                <a:solidFill>
                  <a:srgbClr val="000000"/>
                </a:solidFill>
                <a:latin typeface="Arial"/>
              </a:rPr>
              <a:t>(CF)</a:t>
            </a:r>
            <a:endParaRPr b="0" lang="es-ES" sz="2800" spc="-1" strike="noStrike">
              <a:solidFill>
                <a:srgbClr val="000000"/>
              </a:solidFill>
              <a:latin typeface="Arial"/>
            </a:endParaRPr>
          </a:p>
        </p:txBody>
      </p:sp>
      <p:sp>
        <p:nvSpPr>
          <p:cNvPr id="250" name="Rectangle 3"/>
          <p:cNvSpPr/>
          <p:nvPr/>
        </p:nvSpPr>
        <p:spPr>
          <a:xfrm>
            <a:off x="1619640" y="1196640"/>
            <a:ext cx="7524000" cy="4608000"/>
          </a:xfrm>
          <a:prstGeom prst="rect">
            <a:avLst/>
          </a:prstGeom>
          <a:noFill/>
          <a:ln w="0">
            <a:noFill/>
          </a:ln>
        </p:spPr>
        <p:style>
          <a:lnRef idx="0"/>
          <a:fillRef idx="0"/>
          <a:effectRef idx="0"/>
          <a:fontRef idx="minor"/>
        </p:style>
        <p:txBody>
          <a:bodyPr numCol="1" spcCol="0" anchor="t">
            <a:noAutofit/>
          </a:bodyPr>
          <a:p>
            <a:pPr marL="343080" indent="-343080">
              <a:lnSpc>
                <a:spcPct val="100000"/>
              </a:lnSpc>
              <a:spcBef>
                <a:spcPts val="439"/>
              </a:spcBef>
              <a:buClr>
                <a:srgbClr val="000000"/>
              </a:buClr>
              <a:buFont typeface="Symbol" charset="2"/>
              <a:buChar char=""/>
            </a:pPr>
            <a:r>
              <a:rPr b="0" lang="en-US" sz="2200" spc="-1" strike="noStrike">
                <a:solidFill>
                  <a:srgbClr val="000000"/>
                </a:solidFill>
                <a:latin typeface="Arial"/>
              </a:rPr>
              <a:t>In general, </a:t>
            </a:r>
            <a:r>
              <a:rPr b="0" lang="en-US" sz="2200" spc="-1" strike="noStrike" u="sng">
                <a:solidFill>
                  <a:srgbClr val="000000"/>
                </a:solidFill>
                <a:uFillTx/>
                <a:latin typeface="Arial"/>
              </a:rPr>
              <a:t>SVD</a:t>
            </a:r>
            <a:r>
              <a:rPr b="0" lang="en-US" sz="2200" spc="-1" strike="noStrike">
                <a:solidFill>
                  <a:srgbClr val="000000"/>
                </a:solidFill>
                <a:latin typeface="Arial"/>
              </a:rPr>
              <a:t> delivers more </a:t>
            </a:r>
            <a:r>
              <a:rPr b="0" lang="en-US" sz="2200" spc="-1" strike="noStrike" u="sng">
                <a:solidFill>
                  <a:srgbClr val="000000"/>
                </a:solidFill>
                <a:uFillTx/>
                <a:latin typeface="Arial"/>
              </a:rPr>
              <a:t>accurate</a:t>
            </a:r>
            <a:r>
              <a:rPr b="0" lang="en-US" sz="2200" spc="-1" strike="noStrike">
                <a:solidFill>
                  <a:srgbClr val="000000"/>
                </a:solidFill>
                <a:latin typeface="Arial"/>
              </a:rPr>
              <a:t> </a:t>
            </a:r>
            <a:r>
              <a:rPr b="0" lang="en-US" sz="2200" spc="-1" strike="noStrike" u="sng">
                <a:solidFill>
                  <a:srgbClr val="000000"/>
                </a:solidFill>
                <a:uFillTx/>
                <a:latin typeface="Arial"/>
              </a:rPr>
              <a:t>predictions</a:t>
            </a:r>
            <a:r>
              <a:rPr b="0" lang="en-US" sz="2200" spc="-1" strike="noStrike">
                <a:solidFill>
                  <a:srgbClr val="000000"/>
                </a:solidFill>
                <a:latin typeface="Arial"/>
              </a:rPr>
              <a:t> than</a:t>
            </a:r>
            <a:endParaRPr b="0" lang="en-US" sz="2200" spc="-1" strike="noStrike">
              <a:latin typeface="Arial"/>
            </a:endParaRPr>
          </a:p>
          <a:p>
            <a:pPr marL="343080" indent="-343080">
              <a:lnSpc>
                <a:spcPct val="100000"/>
              </a:lnSpc>
              <a:spcBef>
                <a:spcPts val="439"/>
              </a:spcBef>
              <a:buClr>
                <a:srgbClr val="000000"/>
              </a:buClr>
              <a:buFont typeface="Symbol" charset="2"/>
              <a:buChar char=""/>
            </a:pPr>
            <a:r>
              <a:rPr b="0" lang="en-US" sz="2200" spc="-1" strike="noStrike" u="sng">
                <a:solidFill>
                  <a:srgbClr val="000000"/>
                </a:solidFill>
                <a:uFillTx/>
                <a:latin typeface="Arial"/>
              </a:rPr>
              <a:t>KNN</a:t>
            </a:r>
            <a:r>
              <a:rPr b="0" lang="en-US" sz="2200" spc="-1" strike="noStrike">
                <a:solidFill>
                  <a:srgbClr val="000000"/>
                </a:solidFill>
                <a:latin typeface="Arial"/>
              </a:rPr>
              <a:t>, but the findings also reveal that </a:t>
            </a:r>
            <a:r>
              <a:rPr b="0" lang="en-US" sz="2200" spc="-1" strike="noStrike" u="sng">
                <a:solidFill>
                  <a:srgbClr val="000000"/>
                </a:solidFill>
                <a:uFillTx/>
                <a:latin typeface="Arial"/>
              </a:rPr>
              <a:t>CoClustering</a:t>
            </a:r>
            <a:r>
              <a:rPr b="0" lang="en-US" sz="2200" spc="-1" strike="noStrike">
                <a:solidFill>
                  <a:srgbClr val="000000"/>
                </a:solidFill>
                <a:latin typeface="Arial"/>
              </a:rPr>
              <a:t> model outperforms our basic </a:t>
            </a:r>
            <a:r>
              <a:rPr b="0" lang="en-US" sz="2200" spc="-1" strike="noStrike" u="sng">
                <a:solidFill>
                  <a:srgbClr val="000000"/>
                </a:solidFill>
                <a:uFillTx/>
                <a:latin typeface="Arial"/>
              </a:rPr>
              <a:t>KNN</a:t>
            </a:r>
            <a:r>
              <a:rPr b="0" lang="en-US" sz="2200" spc="-1" strike="noStrike">
                <a:solidFill>
                  <a:srgbClr val="000000"/>
                </a:solidFill>
                <a:latin typeface="Arial"/>
              </a:rPr>
              <a:t> model, but </a:t>
            </a:r>
            <a:r>
              <a:rPr b="0" lang="en-US" sz="2200" spc="-1" strike="noStrike" u="sng">
                <a:solidFill>
                  <a:srgbClr val="000000"/>
                </a:solidFill>
                <a:uFillTx/>
                <a:latin typeface="Arial"/>
              </a:rPr>
              <a:t>KNN</a:t>
            </a:r>
            <a:r>
              <a:rPr b="0" lang="en-US" sz="2200" spc="-1" strike="noStrike">
                <a:solidFill>
                  <a:srgbClr val="000000"/>
                </a:solidFill>
                <a:latin typeface="Arial"/>
              </a:rPr>
              <a:t> with </a:t>
            </a:r>
            <a:r>
              <a:rPr b="0" lang="en-US" sz="2200" spc="-1" strike="noStrike" u="sng">
                <a:solidFill>
                  <a:srgbClr val="000000"/>
                </a:solidFill>
                <a:uFillTx/>
                <a:latin typeface="Arial"/>
              </a:rPr>
              <a:t>Z Score </a:t>
            </a:r>
            <a:r>
              <a:rPr b="0" lang="en-US" sz="2200" spc="-1" strike="noStrike">
                <a:solidFill>
                  <a:srgbClr val="000000"/>
                </a:solidFill>
                <a:latin typeface="Arial"/>
              </a:rPr>
              <a:t>outperforms both basic </a:t>
            </a:r>
            <a:r>
              <a:rPr b="0" lang="en-US" sz="2200" spc="-1" strike="noStrike" u="sng">
                <a:solidFill>
                  <a:srgbClr val="000000"/>
                </a:solidFill>
                <a:uFillTx/>
                <a:latin typeface="Arial"/>
              </a:rPr>
              <a:t>KNN</a:t>
            </a:r>
            <a:r>
              <a:rPr b="0" lang="en-US" sz="2200" spc="-1" strike="noStrike">
                <a:solidFill>
                  <a:srgbClr val="000000"/>
                </a:solidFill>
                <a:latin typeface="Arial"/>
              </a:rPr>
              <a:t> and </a:t>
            </a:r>
            <a:r>
              <a:rPr b="0" lang="en-US" sz="2200" spc="-1" strike="noStrike" u="sng">
                <a:solidFill>
                  <a:srgbClr val="000000"/>
                </a:solidFill>
                <a:uFillTx/>
                <a:latin typeface="Arial"/>
              </a:rPr>
              <a:t>CoClustering</a:t>
            </a:r>
            <a:r>
              <a:rPr b="0" lang="en-US" sz="2200" spc="-1" strike="noStrike">
                <a:solidFill>
                  <a:srgbClr val="000000"/>
                </a:solidFill>
                <a:latin typeface="Arial"/>
              </a:rPr>
              <a:t> model.</a:t>
            </a:r>
            <a:endParaRPr b="0" lang="en-US" sz="2200" spc="-1" strike="noStrike">
              <a:latin typeface="Arial"/>
            </a:endParaRPr>
          </a:p>
          <a:p>
            <a:pPr marL="343080" indent="-343080">
              <a:lnSpc>
                <a:spcPct val="100000"/>
              </a:lnSpc>
              <a:spcBef>
                <a:spcPts val="439"/>
              </a:spcBef>
              <a:buClr>
                <a:srgbClr val="000000"/>
              </a:buClr>
              <a:buFont typeface="Symbol" charset="2"/>
              <a:buChar char=""/>
            </a:pPr>
            <a:r>
              <a:rPr b="0" lang="en-US" sz="2200" spc="-1" strike="noStrike">
                <a:solidFill>
                  <a:srgbClr val="000000"/>
                </a:solidFill>
                <a:latin typeface="Arial"/>
              </a:rPr>
              <a:t>These findings demonstrate that the best model to use for predicting user ratings is the </a:t>
            </a:r>
            <a:r>
              <a:rPr b="0" lang="en-US" sz="2200" spc="-1" strike="noStrike" u="sng">
                <a:solidFill>
                  <a:srgbClr val="000000"/>
                </a:solidFill>
                <a:uFillTx/>
                <a:latin typeface="Arial"/>
              </a:rPr>
              <a:t>SVD++</a:t>
            </a:r>
            <a:r>
              <a:rPr b="0" lang="en-US" sz="2200" spc="-1" strike="noStrike">
                <a:solidFill>
                  <a:srgbClr val="000000"/>
                </a:solidFill>
                <a:latin typeface="Arial"/>
              </a:rPr>
              <a:t>, and </a:t>
            </a:r>
            <a:r>
              <a:rPr b="0" lang="en-US" sz="2200" spc="-1" strike="noStrike" u="sng">
                <a:solidFill>
                  <a:srgbClr val="000000"/>
                </a:solidFill>
                <a:uFillTx/>
                <a:latin typeface="Arial"/>
              </a:rPr>
              <a:t>KNN</a:t>
            </a:r>
            <a:r>
              <a:rPr b="0" lang="en-US" sz="2200" spc="-1" strike="noStrike">
                <a:solidFill>
                  <a:srgbClr val="000000"/>
                </a:solidFill>
                <a:latin typeface="Arial"/>
              </a:rPr>
              <a:t> with Z Score would outperform a standard KNN model when it comes to predicting user ratings.</a:t>
            </a:r>
            <a:endParaRPr b="0" lang="en-US" sz="2200" spc="-1" strike="noStrike">
              <a:latin typeface="Arial"/>
            </a:endParaRPr>
          </a:p>
        </p:txBody>
      </p:sp>
      <p:sp>
        <p:nvSpPr>
          <p:cNvPr id="251"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PlaceHolder 1"/>
          <p:cNvSpPr>
            <a:spLocks noGrp="1"/>
          </p:cNvSpPr>
          <p:nvPr>
            <p:ph type="title"/>
          </p:nvPr>
        </p:nvSpPr>
        <p:spPr>
          <a:xfrm>
            <a:off x="1763640" y="116640"/>
            <a:ext cx="7128360" cy="935640"/>
          </a:xfrm>
          <a:prstGeom prst="rect">
            <a:avLst/>
          </a:prstGeom>
          <a:noFill/>
          <a:ln w="0">
            <a:noFill/>
          </a:ln>
        </p:spPr>
        <p:txBody>
          <a:bodyPr numCol="1" spcCol="0" anchor="ctr">
            <a:noAutofit/>
          </a:bodyPr>
          <a:p>
            <a:pPr algn="ctr">
              <a:lnSpc>
                <a:spcPct val="100000"/>
              </a:lnSpc>
              <a:buNone/>
            </a:pPr>
            <a:r>
              <a:rPr b="0" lang="en-US" sz="4000" spc="-1" strike="noStrike">
                <a:solidFill>
                  <a:srgbClr val="000000"/>
                </a:solidFill>
                <a:latin typeface="Arial"/>
              </a:rPr>
              <a:t>CONCLUSION</a:t>
            </a:r>
            <a:endParaRPr b="0" lang="es-ES" sz="4000" spc="-1" strike="noStrike">
              <a:solidFill>
                <a:srgbClr val="000000"/>
              </a:solidFill>
              <a:latin typeface="Arial"/>
            </a:endParaRPr>
          </a:p>
        </p:txBody>
      </p:sp>
      <p:sp>
        <p:nvSpPr>
          <p:cNvPr id="253" name="Rectangle 3"/>
          <p:cNvSpPr/>
          <p:nvPr/>
        </p:nvSpPr>
        <p:spPr>
          <a:xfrm>
            <a:off x="1619640" y="1196640"/>
            <a:ext cx="7524000" cy="4608000"/>
          </a:xfrm>
          <a:prstGeom prst="rect">
            <a:avLst/>
          </a:prstGeom>
          <a:noFill/>
          <a:ln w="0">
            <a:noFill/>
          </a:ln>
        </p:spPr>
        <p:style>
          <a:lnRef idx="0"/>
          <a:fillRef idx="0"/>
          <a:effectRef idx="0"/>
          <a:fontRef idx="minor"/>
        </p:style>
        <p:txBody>
          <a:bodyPr numCol="1" spcCol="0" anchor="t">
            <a:noAutofit/>
          </a:bodyPr>
          <a:p>
            <a:pPr marL="343080" indent="-343080">
              <a:lnSpc>
                <a:spcPct val="100000"/>
              </a:lnSpc>
              <a:spcBef>
                <a:spcPts val="439"/>
              </a:spcBef>
              <a:buClr>
                <a:srgbClr val="000000"/>
              </a:buClr>
              <a:buFont typeface="Symbol" charset="2"/>
              <a:buChar char=""/>
            </a:pPr>
            <a:r>
              <a:rPr b="0" lang="en-US" sz="2200" spc="-1" strike="noStrike">
                <a:solidFill>
                  <a:srgbClr val="000000"/>
                </a:solidFill>
                <a:latin typeface="Arial"/>
              </a:rPr>
              <a:t>The results of combining TF-IDF and RAKE to suggest movies based on the movie plot demonstrate that we can combine RAKE and TF-IDF to recommend movies based on the movie plot and extract comparable movies obtained by using keywords extraction models. There is a significant chance that utilizing separate keyword extractors and picking movies that are the same from each extraction recommendation system would likely propose movies that the viewer will appreciate.</a:t>
            </a:r>
            <a:endParaRPr b="0" lang="en-US" sz="2200" spc="-1" strike="noStrike">
              <a:latin typeface="Arial"/>
            </a:endParaRPr>
          </a:p>
        </p:txBody>
      </p:sp>
      <p:sp>
        <p:nvSpPr>
          <p:cNvPr id="254"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PlaceHolder 1"/>
          <p:cNvSpPr>
            <a:spLocks noGrp="1"/>
          </p:cNvSpPr>
          <p:nvPr>
            <p:ph type="title"/>
          </p:nvPr>
        </p:nvSpPr>
        <p:spPr>
          <a:xfrm>
            <a:off x="1763640" y="116640"/>
            <a:ext cx="7128360" cy="935640"/>
          </a:xfrm>
          <a:prstGeom prst="rect">
            <a:avLst/>
          </a:prstGeom>
          <a:noFill/>
          <a:ln w="0">
            <a:noFill/>
          </a:ln>
        </p:spPr>
        <p:txBody>
          <a:bodyPr numCol="1" spcCol="0" anchor="ctr">
            <a:noAutofit/>
          </a:bodyPr>
          <a:p>
            <a:pPr algn="ctr">
              <a:lnSpc>
                <a:spcPct val="100000"/>
              </a:lnSpc>
              <a:buNone/>
            </a:pPr>
            <a:r>
              <a:rPr b="0" lang="en-US" sz="4000" spc="-1" strike="noStrike">
                <a:solidFill>
                  <a:srgbClr val="000000"/>
                </a:solidFill>
                <a:latin typeface="Arial"/>
              </a:rPr>
              <a:t>CONCLUSION</a:t>
            </a:r>
            <a:endParaRPr b="0" lang="es-ES" sz="4000" spc="-1" strike="noStrike">
              <a:solidFill>
                <a:srgbClr val="000000"/>
              </a:solidFill>
              <a:latin typeface="Arial"/>
            </a:endParaRPr>
          </a:p>
        </p:txBody>
      </p:sp>
      <p:sp>
        <p:nvSpPr>
          <p:cNvPr id="256" name="Rectangle 3"/>
          <p:cNvSpPr/>
          <p:nvPr/>
        </p:nvSpPr>
        <p:spPr>
          <a:xfrm>
            <a:off x="1619640" y="1196640"/>
            <a:ext cx="7524000" cy="4608000"/>
          </a:xfrm>
          <a:prstGeom prst="rect">
            <a:avLst/>
          </a:prstGeom>
          <a:noFill/>
          <a:ln w="0">
            <a:noFill/>
          </a:ln>
        </p:spPr>
        <p:style>
          <a:lnRef idx="0"/>
          <a:fillRef idx="0"/>
          <a:effectRef idx="0"/>
          <a:fontRef idx="minor"/>
        </p:style>
        <p:txBody>
          <a:bodyPr numCol="1" spcCol="0" anchor="t">
            <a:noAutofit/>
          </a:bodyPr>
          <a:p>
            <a:pPr marL="343080" indent="-343080">
              <a:lnSpc>
                <a:spcPct val="100000"/>
              </a:lnSpc>
              <a:spcBef>
                <a:spcPts val="439"/>
              </a:spcBef>
              <a:buClr>
                <a:srgbClr val="000000"/>
              </a:buClr>
              <a:buFont typeface="Symbol" charset="2"/>
              <a:buChar char=""/>
            </a:pPr>
            <a:r>
              <a:rPr b="0" lang="en-US" sz="2200" spc="-1" strike="noStrike">
                <a:solidFill>
                  <a:srgbClr val="000000"/>
                </a:solidFill>
                <a:latin typeface="Arial"/>
              </a:rPr>
              <a:t>SVD++ is the best model to use for predicting user ratings, and KNN with Z Score would outperform a standard KNN model when it comes to predicting users’ ratings. We can see another path to movie recommendation systems with the combination of a CF predicting user ratings with minimal error, which will help with the development of movie recommendation systems.</a:t>
            </a:r>
            <a:endParaRPr b="0" lang="en-US" sz="2200" spc="-1" strike="noStrike">
              <a:latin typeface="Arial"/>
            </a:endParaRPr>
          </a:p>
        </p:txBody>
      </p:sp>
      <p:sp>
        <p:nvSpPr>
          <p:cNvPr id="257"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PlaceHolder 1"/>
          <p:cNvSpPr>
            <a:spLocks noGrp="1"/>
          </p:cNvSpPr>
          <p:nvPr>
            <p:ph type="title"/>
          </p:nvPr>
        </p:nvSpPr>
        <p:spPr>
          <a:xfrm>
            <a:off x="1763640" y="116640"/>
            <a:ext cx="7128360" cy="6264360"/>
          </a:xfrm>
          <a:prstGeom prst="rect">
            <a:avLst/>
          </a:prstGeom>
          <a:noFill/>
          <a:ln w="0">
            <a:noFill/>
          </a:ln>
        </p:spPr>
        <p:txBody>
          <a:bodyPr numCol="1" spcCol="0" anchor="ctr">
            <a:noAutofit/>
          </a:bodyPr>
          <a:p>
            <a:pPr algn="ctr">
              <a:lnSpc>
                <a:spcPct val="100000"/>
              </a:lnSpc>
              <a:buNone/>
            </a:pPr>
            <a:r>
              <a:rPr b="0" lang="en-US" sz="4000" spc="-1" strike="noStrike">
                <a:solidFill>
                  <a:srgbClr val="000000"/>
                </a:solidFill>
                <a:latin typeface="Arial"/>
              </a:rPr>
              <a:t>Thanks for attention </a:t>
            </a:r>
            <a:r>
              <a:rPr b="0" lang="en-US" sz="4000" spc="-1" strike="noStrike">
                <a:solidFill>
                  <a:srgbClr val="000000"/>
                </a:solidFill>
                <a:latin typeface="Wingdings"/>
              </a:rPr>
              <a:t></a:t>
            </a:r>
            <a:endParaRPr b="0" lang="es-ES" sz="4000" spc="-1" strike="noStrike">
              <a:solidFill>
                <a:srgbClr val="000000"/>
              </a:solidFill>
              <a:latin typeface="Arial"/>
            </a:endParaRPr>
          </a:p>
        </p:txBody>
      </p:sp>
      <p:sp>
        <p:nvSpPr>
          <p:cNvPr id="259"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74680"/>
            <a:ext cx="8229240" cy="1142640"/>
          </a:xfrm>
          <a:prstGeom prst="rect">
            <a:avLst/>
          </a:prstGeom>
          <a:noFill/>
          <a:ln w="0">
            <a:noFill/>
          </a:ln>
        </p:spPr>
        <p:txBody>
          <a:bodyPr numCol="1" spcCol="0" anchor="ctr">
            <a:noAutofit/>
          </a:bodyPr>
          <a:p>
            <a:pPr algn="ctr">
              <a:lnSpc>
                <a:spcPct val="100000"/>
              </a:lnSpc>
              <a:buNone/>
            </a:pPr>
            <a:r>
              <a:rPr b="0" lang="en-US" sz="4400" spc="-1" strike="noStrike">
                <a:solidFill>
                  <a:srgbClr val="000000"/>
                </a:solidFill>
                <a:latin typeface="Arial"/>
              </a:rPr>
              <a:t>Abstract</a:t>
            </a:r>
            <a:endParaRPr b="0" lang="es-ES" sz="4400" spc="-1" strike="noStrike">
              <a:solidFill>
                <a:srgbClr val="000000"/>
              </a:solidFill>
              <a:latin typeface="Arial"/>
            </a:endParaRPr>
          </a:p>
        </p:txBody>
      </p:sp>
      <p:sp>
        <p:nvSpPr>
          <p:cNvPr id="101" name="PlaceHolder 2"/>
          <p:cNvSpPr>
            <a:spLocks noGrp="1"/>
          </p:cNvSpPr>
          <p:nvPr>
            <p:ph/>
          </p:nvPr>
        </p:nvSpPr>
        <p:spPr>
          <a:xfrm>
            <a:off x="457200" y="1917000"/>
            <a:ext cx="8362800" cy="4608000"/>
          </a:xfrm>
          <a:prstGeom prst="rect">
            <a:avLst/>
          </a:prstGeom>
          <a:noFill/>
          <a:ln w="0">
            <a:noFill/>
          </a:ln>
        </p:spPr>
        <p:txBody>
          <a:bodyPr numCol="1" spcCol="0" anchor="t">
            <a:noAutofit/>
          </a:bodyPr>
          <a:p>
            <a:pPr marL="343080" indent="-343080">
              <a:lnSpc>
                <a:spcPct val="100000"/>
              </a:lnSpc>
              <a:spcBef>
                <a:spcPts val="439"/>
              </a:spcBef>
              <a:buClr>
                <a:srgbClr val="000000"/>
              </a:buClr>
              <a:buFont typeface="Symbol" charset="2"/>
              <a:buChar char=""/>
            </a:pPr>
            <a:r>
              <a:rPr b="0" lang="en-US" sz="2200" spc="-1" strike="noStrike">
                <a:solidFill>
                  <a:srgbClr val="000000"/>
                </a:solidFill>
                <a:latin typeface="Arial"/>
              </a:rPr>
              <a:t>Collaborative filtering generates suggestions based on </a:t>
            </a:r>
            <a:r>
              <a:rPr b="0" lang="en-US" sz="2200" spc="-1" strike="noStrike" u="sng">
                <a:solidFill>
                  <a:srgbClr val="000000"/>
                </a:solidFill>
                <a:uFillTx/>
                <a:latin typeface="Arial"/>
              </a:rPr>
              <a:t>previous interactions between the user and the item</a:t>
            </a:r>
            <a:endParaRPr b="0" lang="es-ES" sz="2200" spc="-1" strike="noStrike">
              <a:solidFill>
                <a:srgbClr val="000000"/>
              </a:solidFill>
              <a:latin typeface="Arial"/>
            </a:endParaRPr>
          </a:p>
          <a:p>
            <a:pPr marL="343080" indent="-343080">
              <a:lnSpc>
                <a:spcPct val="100000"/>
              </a:lnSpc>
              <a:spcBef>
                <a:spcPts val="439"/>
              </a:spcBef>
              <a:buClr>
                <a:srgbClr val="000000"/>
              </a:buClr>
              <a:buFont typeface="Symbol" charset="2"/>
              <a:buChar char=""/>
            </a:pPr>
            <a:r>
              <a:rPr b="0" lang="en-US" sz="2200" spc="-1" strike="noStrike">
                <a:solidFill>
                  <a:srgbClr val="000000"/>
                </a:solidFill>
                <a:latin typeface="Arial"/>
              </a:rPr>
              <a:t>Majority of content-based recommendations are based on item </a:t>
            </a:r>
            <a:r>
              <a:rPr b="0" lang="en-US" sz="2200" spc="-1" strike="noStrike" u="sng">
                <a:solidFill>
                  <a:srgbClr val="000000"/>
                </a:solidFill>
                <a:uFillTx/>
                <a:latin typeface="Arial"/>
              </a:rPr>
              <a:t>comparisons</a:t>
            </a:r>
            <a:r>
              <a:rPr b="0" lang="en-US" sz="2200" spc="-1" strike="noStrike">
                <a:solidFill>
                  <a:srgbClr val="000000"/>
                </a:solidFill>
                <a:latin typeface="Arial"/>
              </a:rPr>
              <a:t>.</a:t>
            </a:r>
            <a:endParaRPr b="0" lang="es-ES" sz="2200" spc="-1" strike="noStrike">
              <a:solidFill>
                <a:srgbClr val="000000"/>
              </a:solidFill>
              <a:latin typeface="Arial"/>
            </a:endParaRPr>
          </a:p>
          <a:p>
            <a:pPr marL="343080" indent="-343080">
              <a:lnSpc>
                <a:spcPct val="100000"/>
              </a:lnSpc>
              <a:spcBef>
                <a:spcPts val="439"/>
              </a:spcBef>
              <a:buClr>
                <a:srgbClr val="000000"/>
              </a:buClr>
              <a:buFont typeface="Symbol" charset="2"/>
              <a:buChar char=""/>
            </a:pPr>
            <a:r>
              <a:rPr b="0" lang="en-US" sz="2200" spc="-1" strike="noStrike">
                <a:solidFill>
                  <a:srgbClr val="000000"/>
                </a:solidFill>
                <a:latin typeface="Arial"/>
              </a:rPr>
              <a:t>The majority of hybrid recommender systems are made up of a mix of </a:t>
            </a:r>
            <a:r>
              <a:rPr b="0" lang="en-US" sz="2200" spc="-1" strike="noStrike" u="sng">
                <a:solidFill>
                  <a:srgbClr val="000000"/>
                </a:solidFill>
                <a:uFillTx/>
                <a:latin typeface="Arial"/>
              </a:rPr>
              <a:t>collaborative filtering </a:t>
            </a:r>
            <a:r>
              <a:rPr b="0" lang="en-US" sz="2200" spc="-1" strike="noStrike">
                <a:solidFill>
                  <a:srgbClr val="000000"/>
                </a:solidFill>
                <a:latin typeface="Arial"/>
              </a:rPr>
              <a:t>and </a:t>
            </a:r>
            <a:r>
              <a:rPr b="0" lang="en-US" sz="2200" spc="-1" strike="noStrike" u="sng">
                <a:solidFill>
                  <a:srgbClr val="000000"/>
                </a:solidFill>
                <a:uFillTx/>
                <a:latin typeface="Arial"/>
              </a:rPr>
              <a:t>content-based </a:t>
            </a:r>
            <a:r>
              <a:rPr b="0" lang="en-US" sz="2200" spc="-1" strike="noStrike">
                <a:solidFill>
                  <a:srgbClr val="000000"/>
                </a:solidFill>
                <a:latin typeface="Arial"/>
              </a:rPr>
              <a:t>recommender models</a:t>
            </a:r>
            <a:endParaRPr b="0" lang="es-ES" sz="2200" spc="-1" strike="noStrike">
              <a:solidFill>
                <a:srgbClr val="000000"/>
              </a:solidFill>
              <a:latin typeface="Arial"/>
            </a:endParaRPr>
          </a:p>
        </p:txBody>
      </p:sp>
      <p:sp>
        <p:nvSpPr>
          <p:cNvPr id="102" name="Rectangle 1"/>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74680"/>
            <a:ext cx="8229240" cy="1142640"/>
          </a:xfrm>
          <a:prstGeom prst="rect">
            <a:avLst/>
          </a:prstGeom>
          <a:noFill/>
          <a:ln w="0">
            <a:noFill/>
          </a:ln>
        </p:spPr>
        <p:txBody>
          <a:bodyPr numCol="1" spcCol="0" anchor="ctr">
            <a:noAutofit/>
          </a:bodyPr>
          <a:p>
            <a:pPr algn="ctr">
              <a:lnSpc>
                <a:spcPct val="100000"/>
              </a:lnSpc>
              <a:buNone/>
            </a:pPr>
            <a:r>
              <a:rPr b="0" lang="en-US" sz="4400" spc="-1" strike="noStrike">
                <a:solidFill>
                  <a:srgbClr val="000000"/>
                </a:solidFill>
                <a:latin typeface="Arial"/>
              </a:rPr>
              <a:t>Abstract</a:t>
            </a:r>
            <a:endParaRPr b="0" lang="es-ES" sz="4400" spc="-1" strike="noStrike">
              <a:solidFill>
                <a:srgbClr val="000000"/>
              </a:solidFill>
              <a:latin typeface="Arial"/>
            </a:endParaRPr>
          </a:p>
        </p:txBody>
      </p:sp>
      <p:sp>
        <p:nvSpPr>
          <p:cNvPr id="104" name="PlaceHolder 2"/>
          <p:cNvSpPr>
            <a:spLocks noGrp="1"/>
          </p:cNvSpPr>
          <p:nvPr>
            <p:ph/>
          </p:nvPr>
        </p:nvSpPr>
        <p:spPr>
          <a:xfrm>
            <a:off x="323640" y="1917000"/>
            <a:ext cx="8640720" cy="4608000"/>
          </a:xfrm>
          <a:prstGeom prst="rect">
            <a:avLst/>
          </a:prstGeom>
          <a:noFill/>
          <a:ln w="0">
            <a:noFill/>
          </a:ln>
        </p:spPr>
        <p:txBody>
          <a:bodyPr numCol="1" spcCol="0" anchor="t">
            <a:noAutofit/>
          </a:bodyPr>
          <a:p>
            <a:pPr>
              <a:lnSpc>
                <a:spcPct val="100000"/>
              </a:lnSpc>
              <a:spcBef>
                <a:spcPts val="479"/>
              </a:spcBef>
              <a:buNone/>
              <a:tabLst>
                <a:tab algn="l" pos="0"/>
              </a:tabLst>
            </a:pPr>
            <a:r>
              <a:rPr b="0" lang="en-US" sz="2400" spc="-1" strike="noStrike">
                <a:solidFill>
                  <a:srgbClr val="000000"/>
                </a:solidFill>
                <a:latin typeface="Arial"/>
              </a:rPr>
              <a:t>The </a:t>
            </a:r>
            <a:r>
              <a:rPr b="0" lang="en-US" sz="2400" spc="-1" strike="noStrike" u="sng">
                <a:solidFill>
                  <a:srgbClr val="000000"/>
                </a:solidFill>
                <a:uFillTx/>
                <a:latin typeface="Arial"/>
              </a:rPr>
              <a:t>Content-Based</a:t>
            </a:r>
            <a:r>
              <a:rPr b="0" lang="en-US" sz="2400" spc="-1" strike="noStrike">
                <a:solidFill>
                  <a:srgbClr val="000000"/>
                </a:solidFill>
                <a:latin typeface="Arial"/>
              </a:rPr>
              <a:t> method was used as the </a:t>
            </a:r>
            <a:r>
              <a:rPr b="0" lang="en-US" sz="2400" spc="-1" strike="noStrike" u="sng">
                <a:solidFill>
                  <a:srgbClr val="000000"/>
                </a:solidFill>
                <a:uFillTx/>
                <a:latin typeface="Arial"/>
              </a:rPr>
              <a:t>main</a:t>
            </a:r>
            <a:r>
              <a:rPr b="0" lang="en-US" sz="2400" spc="-1" strike="noStrike">
                <a:solidFill>
                  <a:srgbClr val="000000"/>
                </a:solidFill>
                <a:latin typeface="Arial"/>
              </a:rPr>
              <a:t> model in </a:t>
            </a:r>
            <a:r>
              <a:rPr b="0" lang="en-US" sz="2400" spc="-1" strike="noStrike">
                <a:solidFill>
                  <a:srgbClr val="000000"/>
                </a:solidFill>
                <a:latin typeface="Arial"/>
              </a:rPr>
              <a:t>this study,  k-means clustering can be applied in certain </a:t>
            </a:r>
            <a:r>
              <a:rPr b="0" lang="en-US" sz="2400" spc="-1" strike="noStrike">
                <a:solidFill>
                  <a:srgbClr val="000000"/>
                </a:solidFill>
                <a:latin typeface="Arial"/>
              </a:rPr>
              <a:t>recommendation scenarios by selecting appropriate </a:t>
            </a:r>
            <a:r>
              <a:rPr b="0" lang="en-US" sz="2400" spc="-1" strike="noStrike">
                <a:solidFill>
                  <a:srgbClr val="000000"/>
                </a:solidFill>
                <a:latin typeface="Arial"/>
              </a:rPr>
              <a:t>features.</a:t>
            </a:r>
            <a:endParaRPr b="0" lang="es-ES" sz="2400" spc="-1" strike="noStrike">
              <a:solidFill>
                <a:srgbClr val="000000"/>
              </a:solidFill>
              <a:latin typeface="Arial"/>
            </a:endParaRPr>
          </a:p>
        </p:txBody>
      </p:sp>
      <p:sp>
        <p:nvSpPr>
          <p:cNvPr id="105" name="Rectangle 1"/>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274680"/>
            <a:ext cx="8229240" cy="1142640"/>
          </a:xfrm>
          <a:prstGeom prst="rect">
            <a:avLst/>
          </a:prstGeom>
          <a:noFill/>
          <a:ln w="0">
            <a:noFill/>
          </a:ln>
        </p:spPr>
        <p:txBody>
          <a:bodyPr numCol="1" spcCol="0" anchor="ctr">
            <a:noAutofit/>
          </a:bodyPr>
          <a:p>
            <a:pPr algn="ctr">
              <a:lnSpc>
                <a:spcPct val="100000"/>
              </a:lnSpc>
              <a:buNone/>
            </a:pPr>
            <a:r>
              <a:rPr b="0" lang="en-US" sz="4400" spc="-1" strike="noStrike">
                <a:solidFill>
                  <a:srgbClr val="000000"/>
                </a:solidFill>
                <a:latin typeface="Arial"/>
              </a:rPr>
              <a:t>Introduction</a:t>
            </a:r>
            <a:endParaRPr b="0" lang="es-ES" sz="4400" spc="-1" strike="noStrike">
              <a:solidFill>
                <a:srgbClr val="000000"/>
              </a:solidFill>
              <a:latin typeface="Arial"/>
            </a:endParaRPr>
          </a:p>
        </p:txBody>
      </p:sp>
      <p:sp>
        <p:nvSpPr>
          <p:cNvPr id="107" name="PlaceHolder 2"/>
          <p:cNvSpPr>
            <a:spLocks noGrp="1"/>
          </p:cNvSpPr>
          <p:nvPr>
            <p:ph/>
          </p:nvPr>
        </p:nvSpPr>
        <p:spPr>
          <a:xfrm>
            <a:off x="179640" y="1917000"/>
            <a:ext cx="8784720" cy="4608000"/>
          </a:xfrm>
          <a:prstGeom prst="rect">
            <a:avLst/>
          </a:prstGeom>
          <a:noFill/>
          <a:ln w="0">
            <a:noFill/>
          </a:ln>
        </p:spPr>
        <p:txBody>
          <a:bodyPr numCol="1" spcCol="0" anchor="t">
            <a:noAutofit/>
          </a:bodyPr>
          <a:p>
            <a:pPr>
              <a:lnSpc>
                <a:spcPct val="100000"/>
              </a:lnSpc>
              <a:spcBef>
                <a:spcPts val="439"/>
              </a:spcBef>
              <a:buNone/>
              <a:tabLst>
                <a:tab algn="l" pos="0"/>
              </a:tabLst>
            </a:pPr>
            <a:r>
              <a:rPr b="0" lang="en-US" sz="2200" spc="-1" strike="noStrike">
                <a:solidFill>
                  <a:srgbClr val="000000"/>
                </a:solidFill>
                <a:latin typeface="Arial"/>
              </a:rPr>
              <a:t>A recommendation system is a program that employs various filtering algorithms to deliver suggestions and forecasts to users.</a:t>
            </a:r>
            <a:endParaRPr b="0" lang="es-ES" sz="2200" spc="-1" strike="noStrike">
              <a:solidFill>
                <a:srgbClr val="000000"/>
              </a:solidFill>
              <a:latin typeface="Arial"/>
            </a:endParaRPr>
          </a:p>
        </p:txBody>
      </p:sp>
      <p:sp>
        <p:nvSpPr>
          <p:cNvPr id="108" name="Rectangle 1"/>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pic>
        <p:nvPicPr>
          <p:cNvPr id="109" name="Picture 3" descr=""/>
          <p:cNvPicPr/>
          <p:nvPr/>
        </p:nvPicPr>
        <p:blipFill>
          <a:blip r:embed="rId2"/>
          <a:stretch/>
        </p:blipFill>
        <p:spPr>
          <a:xfrm>
            <a:off x="1907640" y="2925000"/>
            <a:ext cx="5603040" cy="317268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274680"/>
            <a:ext cx="8229240" cy="1142640"/>
          </a:xfrm>
          <a:prstGeom prst="rect">
            <a:avLst/>
          </a:prstGeom>
          <a:noFill/>
          <a:ln w="0">
            <a:noFill/>
          </a:ln>
        </p:spPr>
        <p:txBody>
          <a:bodyPr numCol="1" spcCol="0" anchor="ctr">
            <a:noAutofit/>
          </a:bodyPr>
          <a:p>
            <a:pPr algn="ctr">
              <a:lnSpc>
                <a:spcPct val="100000"/>
              </a:lnSpc>
              <a:buNone/>
            </a:pPr>
            <a:r>
              <a:rPr b="0" lang="en-US" sz="4400" spc="-1" strike="noStrike">
                <a:solidFill>
                  <a:srgbClr val="000000"/>
                </a:solidFill>
                <a:latin typeface="Arial"/>
              </a:rPr>
              <a:t>Introduction</a:t>
            </a:r>
            <a:endParaRPr b="0" lang="es-ES" sz="4400" spc="-1" strike="noStrike">
              <a:solidFill>
                <a:srgbClr val="000000"/>
              </a:solidFill>
              <a:latin typeface="Arial"/>
            </a:endParaRPr>
          </a:p>
        </p:txBody>
      </p:sp>
      <p:sp>
        <p:nvSpPr>
          <p:cNvPr id="111" name="PlaceHolder 2"/>
          <p:cNvSpPr>
            <a:spLocks noGrp="1"/>
          </p:cNvSpPr>
          <p:nvPr>
            <p:ph/>
          </p:nvPr>
        </p:nvSpPr>
        <p:spPr>
          <a:xfrm>
            <a:off x="457200" y="1917000"/>
            <a:ext cx="8362800" cy="4608000"/>
          </a:xfrm>
          <a:prstGeom prst="rect">
            <a:avLst/>
          </a:prstGeom>
          <a:noFill/>
          <a:ln w="0">
            <a:noFill/>
          </a:ln>
        </p:spPr>
        <p:txBody>
          <a:bodyPr numCol="1" spcCol="0" anchor="t">
            <a:noAutofit/>
          </a:bodyPr>
          <a:p>
            <a:pPr>
              <a:lnSpc>
                <a:spcPct val="100000"/>
              </a:lnSpc>
              <a:spcBef>
                <a:spcPts val="439"/>
              </a:spcBef>
              <a:buNone/>
              <a:tabLst>
                <a:tab algn="l" pos="0"/>
              </a:tabLst>
            </a:pPr>
            <a:r>
              <a:rPr b="0" lang="en-US" sz="2200" spc="-1" strike="noStrike">
                <a:solidFill>
                  <a:srgbClr val="000000"/>
                </a:solidFill>
                <a:latin typeface="Arial"/>
                <a:ea typeface="Noto Sans CJK SC"/>
              </a:rPr>
              <a:t>The movie business has grown in recent years, with</a:t>
            </a:r>
            <a:r>
              <a:rPr b="0" lang="en-US" sz="2200" spc="-1" strike="noStrike">
                <a:solidFill>
                  <a:srgbClr val="000000"/>
                </a:solidFill>
                <a:latin typeface="Arial"/>
                <a:ea typeface="Noto Sans CJK SC"/>
              </a:rPr>
              <a:t> hundreds of films made practically every year; as a result, consumer </a:t>
            </a:r>
            <a:r>
              <a:rPr b="0" lang="en-US" sz="2200" spc="-1" strike="noStrike" u="sng">
                <a:solidFill>
                  <a:srgbClr val="000000"/>
                </a:solidFill>
                <a:uFillTx/>
                <a:latin typeface="Arial"/>
                <a:ea typeface="Noto Sans CJK SC"/>
              </a:rPr>
              <a:t>over-choice</a:t>
            </a:r>
            <a:r>
              <a:rPr b="0" lang="en-US" sz="2200" spc="-1" strike="noStrike">
                <a:solidFill>
                  <a:srgbClr val="000000"/>
                </a:solidFill>
                <a:latin typeface="Arial"/>
                <a:ea typeface="Noto Sans CJK SC"/>
              </a:rPr>
              <a:t> has become a </a:t>
            </a:r>
            <a:r>
              <a:rPr b="0" lang="en-US" sz="2200" spc="-1" strike="noStrike" u="sng">
                <a:solidFill>
                  <a:srgbClr val="000000"/>
                </a:solidFill>
                <a:uFillTx/>
                <a:latin typeface="Arial"/>
                <a:ea typeface="Noto Sans CJK SC"/>
              </a:rPr>
              <a:t>problem</a:t>
            </a:r>
            <a:r>
              <a:rPr b="0" lang="en-US" sz="2200" spc="-1" strike="noStrike">
                <a:solidFill>
                  <a:srgbClr val="000000"/>
                </a:solidFill>
                <a:latin typeface="Arial"/>
                <a:ea typeface="Noto Sans CJK SC"/>
              </a:rPr>
              <a:t>. As a result, both business and research have embraced movie </a:t>
            </a:r>
            <a:r>
              <a:rPr b="0" lang="en-US" sz="2200" spc="-1" strike="noStrike">
                <a:solidFill>
                  <a:srgbClr val="000000"/>
                </a:solidFill>
                <a:latin typeface="Arial"/>
              </a:rPr>
              <a:t>recommendation systems. Many approaches have been taken in developing recommendation systems.</a:t>
            </a:r>
            <a:br>
              <a:rPr sz="2200"/>
            </a:br>
            <a:endParaRPr b="0" lang="es-ES" sz="2200" spc="-1" strike="noStrike">
              <a:solidFill>
                <a:srgbClr val="000000"/>
              </a:solidFill>
              <a:latin typeface="Arial"/>
            </a:endParaRPr>
          </a:p>
        </p:txBody>
      </p:sp>
      <p:sp>
        <p:nvSpPr>
          <p:cNvPr id="112" name="Rectangle 1"/>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graphicFrame>
        <p:nvGraphicFramePr>
          <p:cNvPr id="113" name=""/>
          <p:cNvGraphicFramePr/>
          <p:nvPr/>
        </p:nvGraphicFramePr>
        <p:xfrm>
          <a:off x="2591640" y="3861000"/>
          <a:ext cx="3960000" cy="2355120"/>
        </p:xfrm>
        <a:graphic>
          <a:graphicData uri="http://schemas.openxmlformats.org/presentationml/2006/ole">
            <p:oleObj r:id="rId2" spid="">
              <p:embed/>
              <p:pic>
                <p:nvPicPr>
                  <p:cNvPr id="114" name="" descr=""/>
                  <p:cNvPicPr/>
                  <p:nvPr/>
                </p:nvPicPr>
                <p:blipFill>
                  <a:blip r:embed="rId3"/>
                  <a:stretch/>
                </p:blipFill>
                <p:spPr>
                  <a:xfrm>
                    <a:off x="2591640" y="3861000"/>
                    <a:ext cx="3960000" cy="2355120"/>
                  </a:xfrm>
                  <a:prstGeom prst="rect">
                    <a:avLst/>
                  </a:prstGeom>
                  <a:ln w="0">
                    <a:noFill/>
                  </a:ln>
                </p:spPr>
              </p:pic>
            </p:oleObj>
          </a:graphicData>
        </a:graphic>
      </p:graphicFrame>
      <p:pic>
        <p:nvPicPr>
          <p:cNvPr id="115" name="" descr=""/>
          <p:cNvPicPr/>
          <p:nvPr/>
        </p:nvPicPr>
        <p:blipFill>
          <a:blip r:embed="rId4"/>
          <a:stretch/>
        </p:blipFill>
        <p:spPr>
          <a:xfrm>
            <a:off x="2590920" y="3860640"/>
            <a:ext cx="3949560" cy="234936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4680"/>
            <a:ext cx="8229240" cy="1142640"/>
          </a:xfrm>
          <a:prstGeom prst="rect">
            <a:avLst/>
          </a:prstGeom>
          <a:noFill/>
          <a:ln w="0">
            <a:noFill/>
          </a:ln>
        </p:spPr>
        <p:txBody>
          <a:bodyPr numCol="1" spcCol="0" anchor="ctr">
            <a:noAutofit/>
          </a:bodyPr>
          <a:p>
            <a:pPr algn="ctr">
              <a:lnSpc>
                <a:spcPct val="100000"/>
              </a:lnSpc>
              <a:buNone/>
            </a:pPr>
            <a:r>
              <a:rPr b="0" lang="en-US" sz="4400" spc="-1" strike="noStrike">
                <a:solidFill>
                  <a:srgbClr val="000000"/>
                </a:solidFill>
                <a:latin typeface="Arial"/>
              </a:rPr>
              <a:t>Introduction</a:t>
            </a:r>
            <a:endParaRPr b="0" lang="es-ES" sz="4400" spc="-1" strike="noStrike">
              <a:solidFill>
                <a:srgbClr val="000000"/>
              </a:solidFill>
              <a:latin typeface="Arial"/>
            </a:endParaRPr>
          </a:p>
        </p:txBody>
      </p:sp>
      <p:sp>
        <p:nvSpPr>
          <p:cNvPr id="117" name="PlaceHolder 2"/>
          <p:cNvSpPr>
            <a:spLocks noGrp="1"/>
          </p:cNvSpPr>
          <p:nvPr>
            <p:ph/>
          </p:nvPr>
        </p:nvSpPr>
        <p:spPr>
          <a:xfrm>
            <a:off x="457200" y="1917000"/>
            <a:ext cx="8362800" cy="4608000"/>
          </a:xfrm>
          <a:prstGeom prst="rect">
            <a:avLst/>
          </a:prstGeom>
          <a:noFill/>
          <a:ln w="0">
            <a:noFill/>
          </a:ln>
        </p:spPr>
        <p:txBody>
          <a:bodyPr numCol="1" spcCol="0" anchor="t">
            <a:noAutofit/>
          </a:bodyPr>
          <a:p>
            <a:pPr>
              <a:lnSpc>
                <a:spcPct val="100000"/>
              </a:lnSpc>
              <a:spcBef>
                <a:spcPts val="439"/>
              </a:spcBef>
              <a:buNone/>
              <a:tabLst>
                <a:tab algn="l" pos="0"/>
              </a:tabLst>
            </a:pPr>
            <a:r>
              <a:rPr b="0" lang="en-US" sz="2200" spc="-1" strike="noStrike">
                <a:solidFill>
                  <a:srgbClr val="000000"/>
                </a:solidFill>
                <a:latin typeface="Arial"/>
              </a:rPr>
              <a:t>What’s our approach?</a:t>
            </a:r>
            <a:endParaRPr b="0" lang="es-ES" sz="2200" spc="-1" strike="noStrike">
              <a:solidFill>
                <a:srgbClr val="000000"/>
              </a:solidFill>
              <a:latin typeface="Arial"/>
            </a:endParaRPr>
          </a:p>
          <a:p>
            <a:pPr>
              <a:lnSpc>
                <a:spcPct val="100000"/>
              </a:lnSpc>
              <a:spcBef>
                <a:spcPts val="439"/>
              </a:spcBef>
              <a:buNone/>
              <a:tabLst>
                <a:tab algn="l" pos="0"/>
              </a:tabLst>
            </a:pPr>
            <a:r>
              <a:rPr b="0" lang="en-US" sz="2200" spc="-1" strike="noStrike">
                <a:solidFill>
                  <a:srgbClr val="000000"/>
                </a:solidFill>
                <a:latin typeface="Arial"/>
              </a:rPr>
              <a:t>we offer a collaborative filtering recommendation</a:t>
            </a:r>
            <a:r>
              <a:rPr b="0" lang="en-US" sz="2200" spc="-1" strike="noStrike">
                <a:solidFill>
                  <a:srgbClr val="000000"/>
                </a:solidFill>
                <a:latin typeface="Arial"/>
              </a:rPr>
              <a:t> system based on </a:t>
            </a:r>
            <a:r>
              <a:rPr b="0" lang="en-US" sz="2200" spc="-1" strike="noStrike">
                <a:solidFill>
                  <a:srgbClr val="000000"/>
                </a:solidFill>
                <a:latin typeface="Arial"/>
              </a:rPr>
              <a:t>content. We utilize a keywords feature extraction technique for the </a:t>
            </a:r>
            <a:r>
              <a:rPr b="0" lang="en-US" sz="2200" spc="-1" strike="noStrike">
                <a:solidFill>
                  <a:srgbClr val="000000"/>
                </a:solidFill>
                <a:latin typeface="Arial"/>
              </a:rPr>
              <a:t>content-based approach.</a:t>
            </a:r>
            <a:endParaRPr b="0" lang="es-ES" sz="2200" spc="-1" strike="noStrike">
              <a:solidFill>
                <a:srgbClr val="000000"/>
              </a:solidFill>
              <a:latin typeface="Arial"/>
            </a:endParaRPr>
          </a:p>
          <a:p>
            <a:pPr>
              <a:lnSpc>
                <a:spcPct val="100000"/>
              </a:lnSpc>
              <a:spcBef>
                <a:spcPts val="439"/>
              </a:spcBef>
              <a:buNone/>
              <a:tabLst>
                <a:tab algn="l" pos="0"/>
              </a:tabLst>
            </a:pPr>
            <a:endParaRPr b="0" lang="es-ES" sz="2200" spc="-1" strike="noStrike">
              <a:solidFill>
                <a:srgbClr val="000000"/>
              </a:solidFill>
              <a:latin typeface="Arial"/>
            </a:endParaRPr>
          </a:p>
        </p:txBody>
      </p:sp>
      <p:sp>
        <p:nvSpPr>
          <p:cNvPr id="118" name="Rectangle 1"/>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pic>
        <p:nvPicPr>
          <p:cNvPr id="119" name="Picture 3" descr=""/>
          <p:cNvPicPr/>
          <p:nvPr/>
        </p:nvPicPr>
        <p:blipFill>
          <a:blip r:embed="rId2"/>
          <a:stretch/>
        </p:blipFill>
        <p:spPr>
          <a:xfrm>
            <a:off x="2212200" y="3645000"/>
            <a:ext cx="4719600" cy="274500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12589</TotalTime>
  <Application>LibreOffice/7.3.7.2$Linux_X86_64 LibreOffice_project/30$Build-2</Application>
  <AppVersion>15.0000</AppVersion>
  <Words>2617</Words>
  <Paragraphs>153</Paragraphs>
  <Company>Toshiba</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2010-05-23T14:28:12Z</dcterms:created>
  <dc:creator>Mariajose</dc:creator>
  <dc:description/>
  <dc:language>en-US</dc:language>
  <cp:lastModifiedBy/>
  <dcterms:modified xsi:type="dcterms:W3CDTF">2023-06-28T16:54:08Z</dcterms:modified>
  <cp:revision>685</cp:revision>
  <dc:subject/>
  <dc:title>Presentation Title</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vt:i4>
  </property>
  <property fmtid="{D5CDD505-2E9C-101B-9397-08002B2CF9AE}" pid="3" name="PresentationFormat">
    <vt:lpwstr>On-screen Show (4:3)</vt:lpwstr>
  </property>
  <property fmtid="{D5CDD505-2E9C-101B-9397-08002B2CF9AE}" pid="4" name="Slides">
    <vt:i4>52</vt:i4>
  </property>
</Properties>
</file>